
<file path=[Content_Types].xml><?xml version="1.0" encoding="utf-8"?>
<Types xmlns="http://schemas.openxmlformats.org/package/2006/content-types">
  <Default ContentType="application/xml" Extension="xml"/>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 name="Shape 2"/>
        <p:cNvGrpSpPr/>
        <p:nvPr/>
      </p:nvGrpSpPr>
      <p:grpSpPr>
        <a:xfrm>
          <a:off x="0" y="0"/>
          <a:ext cx="0" cy="0"/>
          <a:chOff x="0" y="0"/>
          <a:chExt cx="0" cy="0"/>
        </a:xfrm>
      </p:grpSpPr>
      <p:sp>
        <p:nvSpPr>
          <p:cNvPr id="3" name="Shape 3"/>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2" name="Shape 82"/>
        <p:cNvGrpSpPr/>
        <p:nvPr/>
      </p:nvGrpSpPr>
      <p:grpSpPr>
        <a:xfrm>
          <a:off x="0" y="0"/>
          <a:ext cx="0" cy="0"/>
          <a:chOff x="0" y="0"/>
          <a:chExt cx="0" cy="0"/>
        </a:xfrm>
      </p:grpSpPr>
      <p:sp>
        <p:nvSpPr>
          <p:cNvPr id="83" name="Shape 83"/>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84" name="Shape 84"/>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5" name="Shape 135"/>
        <p:cNvGrpSpPr/>
        <p:nvPr/>
      </p:nvGrpSpPr>
      <p:grpSpPr>
        <a:xfrm>
          <a:off x="0" y="0"/>
          <a:ext cx="0" cy="0"/>
          <a:chOff x="0" y="0"/>
          <a:chExt cx="0" cy="0"/>
        </a:xfrm>
      </p:grpSpPr>
      <p:sp>
        <p:nvSpPr>
          <p:cNvPr id="136" name="Shape 136"/>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137" name="Shape 137"/>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1" name="Shape 141"/>
        <p:cNvGrpSpPr/>
        <p:nvPr/>
      </p:nvGrpSpPr>
      <p:grpSpPr>
        <a:xfrm>
          <a:off x="0" y="0"/>
          <a:ext cx="0" cy="0"/>
          <a:chOff x="0" y="0"/>
          <a:chExt cx="0" cy="0"/>
        </a:xfrm>
      </p:grpSpPr>
      <p:sp>
        <p:nvSpPr>
          <p:cNvPr id="142" name="Shape 142"/>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143" name="Shape 143"/>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8" name="Shape 88"/>
        <p:cNvGrpSpPr/>
        <p:nvPr/>
      </p:nvGrpSpPr>
      <p:grpSpPr>
        <a:xfrm>
          <a:off x="0" y="0"/>
          <a:ext cx="0" cy="0"/>
          <a:chOff x="0" y="0"/>
          <a:chExt cx="0" cy="0"/>
        </a:xfrm>
      </p:grpSpPr>
      <p:sp>
        <p:nvSpPr>
          <p:cNvPr id="89" name="Shape 89"/>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90" name="Shape 90"/>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4" name="Shape 94"/>
        <p:cNvGrpSpPr/>
        <p:nvPr/>
      </p:nvGrpSpPr>
      <p:grpSpPr>
        <a:xfrm>
          <a:off x="0" y="0"/>
          <a:ext cx="0" cy="0"/>
          <a:chOff x="0" y="0"/>
          <a:chExt cx="0" cy="0"/>
        </a:xfrm>
      </p:grpSpPr>
      <p:sp>
        <p:nvSpPr>
          <p:cNvPr id="95" name="Shape 95"/>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96" name="Shape 96"/>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0" name="Shape 100"/>
        <p:cNvGrpSpPr/>
        <p:nvPr/>
      </p:nvGrpSpPr>
      <p:grpSpPr>
        <a:xfrm>
          <a:off x="0" y="0"/>
          <a:ext cx="0" cy="0"/>
          <a:chOff x="0" y="0"/>
          <a:chExt cx="0" cy="0"/>
        </a:xfrm>
      </p:grpSpPr>
      <p:sp>
        <p:nvSpPr>
          <p:cNvPr id="101" name="Shape 101"/>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102" name="Shape 102"/>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6" name="Shape 106"/>
        <p:cNvGrpSpPr/>
        <p:nvPr/>
      </p:nvGrpSpPr>
      <p:grpSpPr>
        <a:xfrm>
          <a:off x="0" y="0"/>
          <a:ext cx="0" cy="0"/>
          <a:chOff x="0" y="0"/>
          <a:chExt cx="0" cy="0"/>
        </a:xfrm>
      </p:grpSpPr>
      <p:sp>
        <p:nvSpPr>
          <p:cNvPr id="107" name="Shape 107"/>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108" name="Shape 108"/>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2" name="Shape 112"/>
        <p:cNvGrpSpPr/>
        <p:nvPr/>
      </p:nvGrpSpPr>
      <p:grpSpPr>
        <a:xfrm>
          <a:off x="0" y="0"/>
          <a:ext cx="0" cy="0"/>
          <a:chOff x="0" y="0"/>
          <a:chExt cx="0" cy="0"/>
        </a:xfrm>
      </p:grpSpPr>
      <p:sp>
        <p:nvSpPr>
          <p:cNvPr id="113" name="Shape 113"/>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114" name="Shape 114"/>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8" name="Shape 118"/>
        <p:cNvGrpSpPr/>
        <p:nvPr/>
      </p:nvGrpSpPr>
      <p:grpSpPr>
        <a:xfrm>
          <a:off x="0" y="0"/>
          <a:ext cx="0" cy="0"/>
          <a:chOff x="0" y="0"/>
          <a:chExt cx="0" cy="0"/>
        </a:xfrm>
      </p:grpSpPr>
      <p:sp>
        <p:nvSpPr>
          <p:cNvPr id="119" name="Shape 119"/>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120" name="Shape 120"/>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3" name="Shape 123"/>
        <p:cNvGrpSpPr/>
        <p:nvPr/>
      </p:nvGrpSpPr>
      <p:grpSpPr>
        <a:xfrm>
          <a:off x="0" y="0"/>
          <a:ext cx="0" cy="0"/>
          <a:chOff x="0" y="0"/>
          <a:chExt cx="0" cy="0"/>
        </a:xfrm>
      </p:grpSpPr>
      <p:sp>
        <p:nvSpPr>
          <p:cNvPr id="124" name="Shape 124"/>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125" name="Shape 125"/>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9" name="Shape 129"/>
        <p:cNvGrpSpPr/>
        <p:nvPr/>
      </p:nvGrpSpPr>
      <p:grpSpPr>
        <a:xfrm>
          <a:off x="0" y="0"/>
          <a:ext cx="0" cy="0"/>
          <a:chOff x="0" y="0"/>
          <a:chExt cx="0" cy="0"/>
        </a:xfrm>
      </p:grpSpPr>
      <p:sp>
        <p:nvSpPr>
          <p:cNvPr id="130" name="Shape 130"/>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131" name="Shape 131"/>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13" name="Shape 13"/>
        <p:cNvGrpSpPr/>
        <p:nvPr/>
      </p:nvGrpSpPr>
      <p:grpSpPr>
        <a:xfrm>
          <a:off x="0" y="0"/>
          <a:ext cx="0" cy="0"/>
          <a:chOff x="0" y="0"/>
          <a:chExt cx="0" cy="0"/>
        </a:xfrm>
      </p:grpSpPr>
      <p:sp>
        <p:nvSpPr>
          <p:cNvPr id="14" name="Shape 14"/>
          <p:cNvSpPr txBox="1"/>
          <p:nvPr>
            <p:ph type="ctrTitle"/>
          </p:nvPr>
        </p:nvSpPr>
        <p:spPr>
          <a:xfrm>
            <a:off x="685800" y="1905000"/>
            <a:ext cx="7543800" cy="2593975"/>
          </a:xfrm>
          <a:prstGeom prst="rect">
            <a:avLst/>
          </a:prstGeom>
          <a:noFill/>
          <a:ln>
            <a:noFill/>
          </a:ln>
        </p:spPr>
        <p:txBody>
          <a:bodyPr anchorCtr="0" anchor="b" bIns="91425" lIns="91425" rIns="91425" tIns="91425"/>
          <a:lstStyle>
            <a:lvl1pPr indent="0" lvl="0" marL="0" marR="0" rtl="0" algn="l">
              <a:spcBef>
                <a:spcPts val="0"/>
              </a:spcBef>
              <a:buClr>
                <a:schemeClr val="dk2"/>
              </a:buClr>
              <a:buFont typeface="Cambria"/>
              <a:buNone/>
              <a:defRPr b="0" i="0" sz="6600" u="none" cap="none" strike="noStrike">
                <a:solidFill>
                  <a:schemeClr val="dk2"/>
                </a:solidFill>
                <a:latin typeface="Cambria"/>
                <a:ea typeface="Cambria"/>
                <a:cs typeface="Cambria"/>
                <a:sym typeface="Cambria"/>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15" name="Shape 15"/>
          <p:cNvSpPr txBox="1"/>
          <p:nvPr>
            <p:ph idx="1" type="subTitle"/>
          </p:nvPr>
        </p:nvSpPr>
        <p:spPr>
          <a:xfrm>
            <a:off x="685800" y="4572000"/>
            <a:ext cx="6461759" cy="1066799"/>
          </a:xfrm>
          <a:prstGeom prst="rect">
            <a:avLst/>
          </a:prstGeom>
          <a:noFill/>
          <a:ln>
            <a:noFill/>
          </a:ln>
        </p:spPr>
        <p:txBody>
          <a:bodyPr anchorCtr="0" anchor="t" bIns="91425" lIns="91425" rIns="91425" tIns="91425"/>
          <a:lstStyle>
            <a:lvl1pPr indent="0" lvl="0" marL="0" marR="0" rtl="0" algn="l">
              <a:spcBef>
                <a:spcPts val="400"/>
              </a:spcBef>
              <a:buClr>
                <a:schemeClr val="accent1"/>
              </a:buClr>
              <a:buFont typeface="Arial"/>
              <a:buNone/>
              <a:defRPr b="0" i="0" sz="2000" u="none" cap="none" strike="noStrike">
                <a:solidFill>
                  <a:srgbClr val="8C8B8A"/>
                </a:solidFill>
                <a:latin typeface="Calibri"/>
                <a:ea typeface="Calibri"/>
                <a:cs typeface="Calibri"/>
                <a:sym typeface="Calibri"/>
              </a:defRPr>
            </a:lvl1pPr>
            <a:lvl2pPr indent="0" lvl="1" marL="457200" marR="0" rtl="0" algn="ctr">
              <a:spcBef>
                <a:spcPts val="400"/>
              </a:spcBef>
              <a:buClr>
                <a:schemeClr val="accent2"/>
              </a:buClr>
              <a:buFont typeface="Arial"/>
              <a:buNone/>
              <a:defRPr b="0" i="0" sz="2000" u="none" cap="none" strike="noStrike">
                <a:solidFill>
                  <a:srgbClr val="8C8B8A"/>
                </a:solidFill>
                <a:latin typeface="Calibri"/>
                <a:ea typeface="Calibri"/>
                <a:cs typeface="Calibri"/>
                <a:sym typeface="Calibri"/>
              </a:defRPr>
            </a:lvl2pPr>
            <a:lvl3pPr indent="0" lvl="2" marL="914400" marR="0" rtl="0" algn="ctr">
              <a:spcBef>
                <a:spcPts val="360"/>
              </a:spcBef>
              <a:buClr>
                <a:schemeClr val="accent3"/>
              </a:buClr>
              <a:buFont typeface="Arial"/>
              <a:buNone/>
              <a:defRPr b="0" i="0" sz="1800" u="none" cap="none" strike="noStrike">
                <a:solidFill>
                  <a:srgbClr val="8C8B8A"/>
                </a:solidFill>
                <a:latin typeface="Calibri"/>
                <a:ea typeface="Calibri"/>
                <a:cs typeface="Calibri"/>
                <a:sym typeface="Calibri"/>
              </a:defRPr>
            </a:lvl3pPr>
            <a:lvl4pPr indent="0" lvl="3" marL="1371600" marR="0" rtl="0" algn="ctr">
              <a:spcBef>
                <a:spcPts val="320"/>
              </a:spcBef>
              <a:buClr>
                <a:schemeClr val="accent4"/>
              </a:buClr>
              <a:buFont typeface="Arial"/>
              <a:buNone/>
              <a:defRPr b="0" i="0" sz="1600" u="none" cap="none" strike="noStrike">
                <a:solidFill>
                  <a:srgbClr val="8C8B8A"/>
                </a:solidFill>
                <a:latin typeface="Calibri"/>
                <a:ea typeface="Calibri"/>
                <a:cs typeface="Calibri"/>
                <a:sym typeface="Calibri"/>
              </a:defRPr>
            </a:lvl4pPr>
            <a:lvl5pPr indent="0" lvl="4" marL="1828800" marR="0" rtl="0" algn="ctr">
              <a:spcBef>
                <a:spcPts val="280"/>
              </a:spcBef>
              <a:buClr>
                <a:schemeClr val="accent5"/>
              </a:buClr>
              <a:buFont typeface="Arial"/>
              <a:buNone/>
              <a:defRPr b="0" i="0" sz="1400" u="none" cap="none" strike="noStrike">
                <a:solidFill>
                  <a:srgbClr val="8C8B8A"/>
                </a:solidFill>
                <a:latin typeface="Calibri"/>
                <a:ea typeface="Calibri"/>
                <a:cs typeface="Calibri"/>
                <a:sym typeface="Calibri"/>
              </a:defRPr>
            </a:lvl5pPr>
            <a:lvl6pPr indent="0" lvl="5" marL="2286000" marR="0" rtl="0" algn="ctr">
              <a:spcBef>
                <a:spcPts val="280"/>
              </a:spcBef>
              <a:buClr>
                <a:schemeClr val="accent1"/>
              </a:buClr>
              <a:buFont typeface="Arial"/>
              <a:buNone/>
              <a:defRPr b="0" i="0" sz="1400" u="none" cap="none" strike="noStrike">
                <a:solidFill>
                  <a:srgbClr val="8C8B8A"/>
                </a:solidFill>
                <a:latin typeface="Calibri"/>
                <a:ea typeface="Calibri"/>
                <a:cs typeface="Calibri"/>
                <a:sym typeface="Calibri"/>
              </a:defRPr>
            </a:lvl6pPr>
            <a:lvl7pPr indent="0" lvl="6" marL="2743200" marR="0" rtl="0" algn="ctr">
              <a:spcBef>
                <a:spcPts val="280"/>
              </a:spcBef>
              <a:buClr>
                <a:schemeClr val="accent2"/>
              </a:buClr>
              <a:buFont typeface="Arial"/>
              <a:buNone/>
              <a:defRPr b="0" i="0" sz="1400" u="none" cap="none" strike="noStrike">
                <a:solidFill>
                  <a:srgbClr val="8C8B8A"/>
                </a:solidFill>
                <a:latin typeface="Calibri"/>
                <a:ea typeface="Calibri"/>
                <a:cs typeface="Calibri"/>
                <a:sym typeface="Calibri"/>
              </a:defRPr>
            </a:lvl7pPr>
            <a:lvl8pPr indent="0" lvl="7" marL="3200400" marR="0" rtl="0" algn="ctr">
              <a:spcBef>
                <a:spcPts val="280"/>
              </a:spcBef>
              <a:buClr>
                <a:schemeClr val="accent3"/>
              </a:buClr>
              <a:buFont typeface="Arial"/>
              <a:buNone/>
              <a:defRPr b="0" i="0" sz="1400" u="none" cap="none" strike="noStrike">
                <a:solidFill>
                  <a:srgbClr val="8C8B8A"/>
                </a:solidFill>
                <a:latin typeface="Calibri"/>
                <a:ea typeface="Calibri"/>
                <a:cs typeface="Calibri"/>
                <a:sym typeface="Calibri"/>
              </a:defRPr>
            </a:lvl8pPr>
            <a:lvl9pPr indent="0" lvl="8" marL="3657600" marR="0" rtl="0" algn="ctr">
              <a:spcBef>
                <a:spcPts val="280"/>
              </a:spcBef>
              <a:buClr>
                <a:schemeClr val="accent4"/>
              </a:buClr>
              <a:buFont typeface="Arial"/>
              <a:buNone/>
              <a:defRPr b="0" i="0" sz="1400" u="none" cap="none" strike="noStrike">
                <a:solidFill>
                  <a:srgbClr val="8C8B8A"/>
                </a:solidFill>
                <a:latin typeface="Calibri"/>
                <a:ea typeface="Calibri"/>
                <a:cs typeface="Calibri"/>
                <a:sym typeface="Calibri"/>
              </a:defRPr>
            </a:lvl9pPr>
          </a:lstStyle>
          <a:p/>
        </p:txBody>
      </p:sp>
      <p:sp>
        <p:nvSpPr>
          <p:cNvPr id="16" name="Shape 16"/>
          <p:cNvSpPr txBox="1"/>
          <p:nvPr>
            <p:ph idx="10" type="dt"/>
          </p:nvPr>
        </p:nvSpPr>
        <p:spPr>
          <a:xfrm rot="-5400000">
            <a:off x="7551350" y="1645919"/>
            <a:ext cx="2438399" cy="365759"/>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17" name="Shape 17"/>
          <p:cNvSpPr txBox="1"/>
          <p:nvPr>
            <p:ph idx="11" type="ftr"/>
          </p:nvPr>
        </p:nvSpPr>
        <p:spPr>
          <a:xfrm rot="-5400000">
            <a:off x="7586909" y="4048759"/>
            <a:ext cx="2367281" cy="365759"/>
          </a:xfrm>
          <a:prstGeom prst="rect">
            <a:avLst/>
          </a:prstGeom>
          <a:noFill/>
          <a:ln>
            <a:noFill/>
          </a:ln>
        </p:spPr>
        <p:txBody>
          <a:bodyPr anchorCtr="0" anchor="ctr" bIns="91425" lIns="91425" rIns="91425" tIns="91425"/>
          <a:lstStyle>
            <a:lvl1pPr indent="0" lvl="0" marL="0" marR="0" rtl="0" algn="r">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18" name="Shape 18"/>
          <p:cNvSpPr/>
          <p:nvPr>
            <p:ph idx="12" type="sldNum"/>
          </p:nvPr>
        </p:nvSpPr>
        <p:spPr>
          <a:xfrm>
            <a:off x="8531788" y="5648960"/>
            <a:ext cx="548639" cy="396240"/>
          </a:xfrm>
          <a:prstGeom prst="bracketPair">
            <a:avLst/>
          </a:prstGeom>
          <a:noFill/>
          <a:ln cap="flat" cmpd="sng" w="19050">
            <a:solidFill>
              <a:srgbClr val="FFFFFF"/>
            </a:solidFill>
            <a:prstDash val="solid"/>
            <a:round/>
            <a:headEnd len="med" w="med" type="none"/>
            <a:tailEnd len="med" w="med" type="none"/>
          </a:ln>
        </p:spPr>
        <p:txBody>
          <a:bodyPr anchorCtr="0" anchor="ctr" bIns="0" lIns="0" rIns="0" tIns="0">
            <a:noAutofit/>
          </a:bodyPr>
          <a:lstStyle/>
          <a:p>
            <a:pPr indent="0" lvl="0" marL="0" marR="0" rtl="0" algn="ctr">
              <a:spcBef>
                <a:spcPts val="0"/>
              </a:spcBef>
              <a:buSzPct val="25000"/>
              <a:buNone/>
            </a:pPr>
            <a:fld id="{00000000-1234-1234-1234-123412341234}" type="slidenum">
              <a:rPr b="0" i="0" lang="en-US" sz="1800" u="none" cap="none" strike="noStrike">
                <a:solidFill>
                  <a:srgbClr val="FFFFFF"/>
                </a:solidFill>
                <a:latin typeface="Calibri"/>
                <a:ea typeface="Calibri"/>
                <a:cs typeface="Calibri"/>
                <a:sym typeface="Calibri"/>
              </a:rPr>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70" name="Shape 70"/>
        <p:cNvGrpSpPr/>
        <p:nvPr/>
      </p:nvGrpSpPr>
      <p:grpSpPr>
        <a:xfrm>
          <a:off x="0" y="0"/>
          <a:ext cx="0" cy="0"/>
          <a:chOff x="0" y="0"/>
          <a:chExt cx="0" cy="0"/>
        </a:xfrm>
      </p:grpSpPr>
      <p:sp>
        <p:nvSpPr>
          <p:cNvPr id="71" name="Shape 71"/>
          <p:cNvSpPr txBox="1"/>
          <p:nvPr>
            <p:ph type="title"/>
          </p:nvPr>
        </p:nvSpPr>
        <p:spPr>
          <a:xfrm>
            <a:off x="457200" y="274637"/>
            <a:ext cx="7619999" cy="1143000"/>
          </a:xfrm>
          <a:prstGeom prst="rect">
            <a:avLst/>
          </a:prstGeom>
          <a:noFill/>
          <a:ln>
            <a:noFill/>
          </a:ln>
        </p:spPr>
        <p:txBody>
          <a:bodyPr anchorCtr="0" anchor="ctr" bIns="91425" lIns="91425" rIns="91425" tIns="91425"/>
          <a:lstStyle>
            <a:lvl1pPr indent="0" lvl="0" marL="0" marR="0" rtl="0" algn="l">
              <a:spcBef>
                <a:spcPts val="0"/>
              </a:spcBef>
              <a:buClr>
                <a:schemeClr val="dk2"/>
              </a:buClr>
              <a:buFont typeface="Cambria"/>
              <a:buNone/>
              <a:defRPr b="0" i="0" sz="4600" u="none" cap="none" strike="noStrike">
                <a:solidFill>
                  <a:schemeClr val="dk2"/>
                </a:solidFill>
                <a:latin typeface="Cambria"/>
                <a:ea typeface="Cambria"/>
                <a:cs typeface="Cambria"/>
                <a:sym typeface="Cambria"/>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72" name="Shape 72"/>
          <p:cNvSpPr txBox="1"/>
          <p:nvPr>
            <p:ph idx="1" type="body"/>
          </p:nvPr>
        </p:nvSpPr>
        <p:spPr>
          <a:xfrm rot="5400000">
            <a:off x="1866899" y="190500"/>
            <a:ext cx="4800600" cy="7619999"/>
          </a:xfrm>
          <a:prstGeom prst="rect">
            <a:avLst/>
          </a:prstGeom>
          <a:noFill/>
          <a:ln>
            <a:noFill/>
          </a:ln>
        </p:spPr>
        <p:txBody>
          <a:bodyPr anchorCtr="0" anchor="t" bIns="91425" lIns="91425" rIns="91425" tIns="91425"/>
          <a:lstStyle>
            <a:lvl1pPr indent="-88900" lvl="0" marL="342900" marR="0" rtl="0" algn="l">
              <a:spcBef>
                <a:spcPts val="440"/>
              </a:spcBef>
              <a:buClr>
                <a:schemeClr val="accent1"/>
              </a:buClr>
              <a:buSzPct val="100000"/>
              <a:buFont typeface="Arial"/>
              <a:buChar char="•"/>
              <a:defRPr b="0" i="0" sz="2200" u="none" cap="none" strike="noStrike">
                <a:solidFill>
                  <a:schemeClr val="dk1"/>
                </a:solidFill>
                <a:latin typeface="Calibri"/>
                <a:ea typeface="Calibri"/>
                <a:cs typeface="Calibri"/>
                <a:sym typeface="Calibri"/>
              </a:defRPr>
            </a:lvl1pPr>
            <a:lvl2pPr indent="-106680" lvl="1" marL="640080" marR="0" rtl="0" algn="l">
              <a:spcBef>
                <a:spcPts val="400"/>
              </a:spcBef>
              <a:buClr>
                <a:schemeClr val="accent2"/>
              </a:buClr>
              <a:buSzPct val="100000"/>
              <a:buFont typeface="Arial"/>
              <a:buChar char="•"/>
              <a:defRPr b="0" i="0" sz="2000" u="none" cap="none" strike="noStrike">
                <a:solidFill>
                  <a:schemeClr val="dk1"/>
                </a:solidFill>
                <a:latin typeface="Calibri"/>
                <a:ea typeface="Calibri"/>
                <a:cs typeface="Calibri"/>
                <a:sym typeface="Calibri"/>
              </a:defRPr>
            </a:lvl2pPr>
            <a:lvl3pPr indent="-116839" lvl="2" marL="1005839" marR="0" rtl="0" algn="l">
              <a:spcBef>
                <a:spcPts val="360"/>
              </a:spcBef>
              <a:buClr>
                <a:schemeClr val="accent3"/>
              </a:buClr>
              <a:buSzPct val="100000"/>
              <a:buFont typeface="Arial"/>
              <a:buChar char="•"/>
              <a:defRPr b="0" i="0" sz="1800" u="none" cap="none" strike="noStrike">
                <a:solidFill>
                  <a:schemeClr val="dk1"/>
                </a:solidFill>
                <a:latin typeface="Calibri"/>
                <a:ea typeface="Calibri"/>
                <a:cs typeface="Calibri"/>
                <a:sym typeface="Calibri"/>
              </a:defRPr>
            </a:lvl3pPr>
            <a:lvl4pPr indent="-137160" lvl="3" marL="1280160" marR="0" rtl="0" algn="l">
              <a:spcBef>
                <a:spcPts val="320"/>
              </a:spcBef>
              <a:buClr>
                <a:schemeClr val="accent4"/>
              </a:buClr>
              <a:buSzPct val="100000"/>
              <a:buFont typeface="Arial"/>
              <a:buChar char="•"/>
              <a:defRPr b="0" i="0" sz="1600" u="none" cap="none" strike="noStrike">
                <a:solidFill>
                  <a:schemeClr val="dk1"/>
                </a:solidFill>
                <a:latin typeface="Calibri"/>
                <a:ea typeface="Calibri"/>
                <a:cs typeface="Calibri"/>
                <a:sym typeface="Calibri"/>
              </a:defRPr>
            </a:lvl4pPr>
            <a:lvl5pPr indent="-144780" lvl="4" marL="1554480" marR="0" rtl="0" algn="l">
              <a:spcBef>
                <a:spcPts val="280"/>
              </a:spcBef>
              <a:buClr>
                <a:schemeClr val="accent5"/>
              </a:buClr>
              <a:buSzPct val="100000"/>
              <a:buFont typeface="Arial"/>
              <a:buChar char="•"/>
              <a:defRPr b="0" i="0" sz="1400" u="none" cap="none" strike="noStrike">
                <a:solidFill>
                  <a:schemeClr val="dk1"/>
                </a:solidFill>
                <a:latin typeface="Calibri"/>
                <a:ea typeface="Calibri"/>
                <a:cs typeface="Calibri"/>
                <a:sym typeface="Calibri"/>
              </a:defRPr>
            </a:lvl5pPr>
            <a:lvl6pPr indent="-99060" lvl="5" marL="1737360" marR="0" rtl="0" algn="l">
              <a:spcBef>
                <a:spcPts val="280"/>
              </a:spcBef>
              <a:buClr>
                <a:schemeClr val="accent1"/>
              </a:buClr>
              <a:buSzPct val="100000"/>
              <a:buFont typeface="Arial"/>
              <a:buChar char="•"/>
              <a:defRPr b="0" i="0" sz="1400" u="none" cap="none" strike="noStrike">
                <a:solidFill>
                  <a:schemeClr val="dk1"/>
                </a:solidFill>
                <a:latin typeface="Calibri"/>
                <a:ea typeface="Calibri"/>
                <a:cs typeface="Calibri"/>
                <a:sym typeface="Calibri"/>
              </a:defRPr>
            </a:lvl6pPr>
            <a:lvl7pPr indent="-104139" lvl="6" marL="1920240" marR="0" rtl="0" algn="l">
              <a:spcBef>
                <a:spcPts val="280"/>
              </a:spcBef>
              <a:buClr>
                <a:schemeClr val="accent2"/>
              </a:buClr>
              <a:buSzPct val="100000"/>
              <a:buFont typeface="Arial"/>
              <a:buChar char="•"/>
              <a:defRPr b="0" i="0" sz="1400" u="none" cap="none" strike="noStrike">
                <a:solidFill>
                  <a:schemeClr val="dk1"/>
                </a:solidFill>
                <a:latin typeface="Calibri"/>
                <a:ea typeface="Calibri"/>
                <a:cs typeface="Calibri"/>
                <a:sym typeface="Calibri"/>
              </a:defRPr>
            </a:lvl7pPr>
            <a:lvl8pPr indent="-96520" lvl="7" marL="2103120" marR="0" rtl="0" algn="l">
              <a:spcBef>
                <a:spcPts val="280"/>
              </a:spcBef>
              <a:buClr>
                <a:schemeClr val="accent3"/>
              </a:buClr>
              <a:buSzPct val="100000"/>
              <a:buFont typeface="Arial"/>
              <a:buChar char="•"/>
              <a:defRPr b="0" i="0" sz="1400" u="none" cap="none" strike="noStrike">
                <a:solidFill>
                  <a:schemeClr val="dk1"/>
                </a:solidFill>
                <a:latin typeface="Calibri"/>
                <a:ea typeface="Calibri"/>
                <a:cs typeface="Calibri"/>
                <a:sym typeface="Calibri"/>
              </a:defRPr>
            </a:lvl8pPr>
            <a:lvl9pPr indent="-101600" lvl="8" marL="2286000" marR="0" rtl="0" algn="l">
              <a:spcBef>
                <a:spcPts val="280"/>
              </a:spcBef>
              <a:buClr>
                <a:schemeClr val="accent4"/>
              </a:buClr>
              <a:buSzPct val="100000"/>
              <a:buFont typeface="Arial"/>
              <a:buChar char="•"/>
              <a:defRPr b="0" i="0" sz="1400" u="none" cap="none" strike="noStrike">
                <a:solidFill>
                  <a:schemeClr val="dk1"/>
                </a:solidFill>
                <a:latin typeface="Calibri"/>
                <a:ea typeface="Calibri"/>
                <a:cs typeface="Calibri"/>
                <a:sym typeface="Calibri"/>
              </a:defRPr>
            </a:lvl9pPr>
          </a:lstStyle>
          <a:p/>
        </p:txBody>
      </p:sp>
      <p:sp>
        <p:nvSpPr>
          <p:cNvPr id="73" name="Shape 73"/>
          <p:cNvSpPr txBox="1"/>
          <p:nvPr>
            <p:ph idx="10" type="dt"/>
          </p:nvPr>
        </p:nvSpPr>
        <p:spPr>
          <a:xfrm rot="-5400000">
            <a:off x="7551350" y="1645919"/>
            <a:ext cx="2438399" cy="365759"/>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74" name="Shape 74"/>
          <p:cNvSpPr txBox="1"/>
          <p:nvPr>
            <p:ph idx="11" type="ftr"/>
          </p:nvPr>
        </p:nvSpPr>
        <p:spPr>
          <a:xfrm rot="-5400000">
            <a:off x="7586909" y="4048759"/>
            <a:ext cx="2367281" cy="365759"/>
          </a:xfrm>
          <a:prstGeom prst="rect">
            <a:avLst/>
          </a:prstGeom>
          <a:noFill/>
          <a:ln>
            <a:noFill/>
          </a:ln>
        </p:spPr>
        <p:txBody>
          <a:bodyPr anchorCtr="0" anchor="ctr" bIns="91425" lIns="91425" rIns="91425" tIns="91425"/>
          <a:lstStyle>
            <a:lvl1pPr indent="0" lvl="0" marL="0" marR="0" rtl="0" algn="r">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75" name="Shape 75"/>
          <p:cNvSpPr/>
          <p:nvPr>
            <p:ph idx="12" type="sldNum"/>
          </p:nvPr>
        </p:nvSpPr>
        <p:spPr>
          <a:xfrm>
            <a:off x="8531788" y="5648960"/>
            <a:ext cx="548639" cy="396240"/>
          </a:xfrm>
          <a:prstGeom prst="bracketPair">
            <a:avLst/>
          </a:prstGeom>
          <a:noFill/>
          <a:ln cap="flat" cmpd="sng" w="19050">
            <a:solidFill>
              <a:srgbClr val="FFFFFF"/>
            </a:solidFill>
            <a:prstDash val="solid"/>
            <a:round/>
            <a:headEnd len="med" w="med" type="none"/>
            <a:tailEnd len="med" w="med" type="none"/>
          </a:ln>
        </p:spPr>
        <p:txBody>
          <a:bodyPr anchorCtr="0" anchor="ctr" bIns="0" lIns="0" rIns="0" tIns="0">
            <a:noAutofit/>
          </a:bodyPr>
          <a:lstStyle/>
          <a:p>
            <a:pPr indent="0" lvl="0" marL="0" marR="0" rtl="0" algn="ctr">
              <a:spcBef>
                <a:spcPts val="0"/>
              </a:spcBef>
              <a:buSzPct val="25000"/>
              <a:buNone/>
            </a:pPr>
            <a:fld id="{00000000-1234-1234-1234-123412341234}" type="slidenum">
              <a:rPr b="0" i="0" lang="en-US" sz="1800" u="none" cap="none" strike="noStrike">
                <a:solidFill>
                  <a:srgbClr val="FFFFFF"/>
                </a:solidFill>
                <a:latin typeface="Calibri"/>
                <a:ea typeface="Calibri"/>
                <a:cs typeface="Calibri"/>
                <a:sym typeface="Calibri"/>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76" name="Shape 76"/>
        <p:cNvGrpSpPr/>
        <p:nvPr/>
      </p:nvGrpSpPr>
      <p:grpSpPr>
        <a:xfrm>
          <a:off x="0" y="0"/>
          <a:ext cx="0" cy="0"/>
          <a:chOff x="0" y="0"/>
          <a:chExt cx="0" cy="0"/>
        </a:xfrm>
      </p:grpSpPr>
      <p:sp>
        <p:nvSpPr>
          <p:cNvPr id="77" name="Shape 77"/>
          <p:cNvSpPr txBox="1"/>
          <p:nvPr>
            <p:ph type="title"/>
          </p:nvPr>
        </p:nvSpPr>
        <p:spPr>
          <a:xfrm rot="5400000">
            <a:off x="4579937" y="2324100"/>
            <a:ext cx="5851525" cy="1752600"/>
          </a:xfrm>
          <a:prstGeom prst="rect">
            <a:avLst/>
          </a:prstGeom>
          <a:noFill/>
          <a:ln>
            <a:noFill/>
          </a:ln>
        </p:spPr>
        <p:txBody>
          <a:bodyPr anchorCtr="0" anchor="b" bIns="91425" lIns="91425" rIns="91425" tIns="91425"/>
          <a:lstStyle>
            <a:lvl1pPr indent="0" lvl="0" marL="0" marR="0" rtl="0" algn="l">
              <a:spcBef>
                <a:spcPts val="0"/>
              </a:spcBef>
              <a:buClr>
                <a:schemeClr val="dk2"/>
              </a:buClr>
              <a:buFont typeface="Cambria"/>
              <a:buNone/>
              <a:defRPr b="0" i="0" sz="4600" u="none" cap="none" strike="noStrike">
                <a:solidFill>
                  <a:schemeClr val="dk2"/>
                </a:solidFill>
                <a:latin typeface="Cambria"/>
                <a:ea typeface="Cambria"/>
                <a:cs typeface="Cambria"/>
                <a:sym typeface="Cambria"/>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78" name="Shape 78"/>
          <p:cNvSpPr txBox="1"/>
          <p:nvPr>
            <p:ph idx="1" type="body"/>
          </p:nvPr>
        </p:nvSpPr>
        <p:spPr>
          <a:xfrm rot="5400000">
            <a:off x="541337" y="190500"/>
            <a:ext cx="5851525" cy="6019799"/>
          </a:xfrm>
          <a:prstGeom prst="rect">
            <a:avLst/>
          </a:prstGeom>
          <a:noFill/>
          <a:ln>
            <a:noFill/>
          </a:ln>
        </p:spPr>
        <p:txBody>
          <a:bodyPr anchorCtr="0" anchor="t" bIns="91425" lIns="91425" rIns="91425" tIns="91425"/>
          <a:lstStyle>
            <a:lvl1pPr indent="-88900" lvl="0" marL="342900" marR="0" rtl="0" algn="l">
              <a:spcBef>
                <a:spcPts val="440"/>
              </a:spcBef>
              <a:buClr>
                <a:schemeClr val="accent1"/>
              </a:buClr>
              <a:buSzPct val="100000"/>
              <a:buFont typeface="Arial"/>
              <a:buChar char="•"/>
              <a:defRPr b="0" i="0" sz="2200" u="none" cap="none" strike="noStrike">
                <a:solidFill>
                  <a:schemeClr val="dk1"/>
                </a:solidFill>
                <a:latin typeface="Calibri"/>
                <a:ea typeface="Calibri"/>
                <a:cs typeface="Calibri"/>
                <a:sym typeface="Calibri"/>
              </a:defRPr>
            </a:lvl1pPr>
            <a:lvl2pPr indent="-106680" lvl="1" marL="640080" marR="0" rtl="0" algn="l">
              <a:spcBef>
                <a:spcPts val="400"/>
              </a:spcBef>
              <a:buClr>
                <a:schemeClr val="accent2"/>
              </a:buClr>
              <a:buSzPct val="100000"/>
              <a:buFont typeface="Arial"/>
              <a:buChar char="•"/>
              <a:defRPr b="0" i="0" sz="2000" u="none" cap="none" strike="noStrike">
                <a:solidFill>
                  <a:schemeClr val="dk1"/>
                </a:solidFill>
                <a:latin typeface="Calibri"/>
                <a:ea typeface="Calibri"/>
                <a:cs typeface="Calibri"/>
                <a:sym typeface="Calibri"/>
              </a:defRPr>
            </a:lvl2pPr>
            <a:lvl3pPr indent="-116839" lvl="2" marL="1005839" marR="0" rtl="0" algn="l">
              <a:spcBef>
                <a:spcPts val="360"/>
              </a:spcBef>
              <a:buClr>
                <a:schemeClr val="accent3"/>
              </a:buClr>
              <a:buSzPct val="100000"/>
              <a:buFont typeface="Arial"/>
              <a:buChar char="•"/>
              <a:defRPr b="0" i="0" sz="1800" u="none" cap="none" strike="noStrike">
                <a:solidFill>
                  <a:schemeClr val="dk1"/>
                </a:solidFill>
                <a:latin typeface="Calibri"/>
                <a:ea typeface="Calibri"/>
                <a:cs typeface="Calibri"/>
                <a:sym typeface="Calibri"/>
              </a:defRPr>
            </a:lvl3pPr>
            <a:lvl4pPr indent="-137160" lvl="3" marL="1280160" marR="0" rtl="0" algn="l">
              <a:spcBef>
                <a:spcPts val="320"/>
              </a:spcBef>
              <a:buClr>
                <a:schemeClr val="accent4"/>
              </a:buClr>
              <a:buSzPct val="100000"/>
              <a:buFont typeface="Arial"/>
              <a:buChar char="•"/>
              <a:defRPr b="0" i="0" sz="1600" u="none" cap="none" strike="noStrike">
                <a:solidFill>
                  <a:schemeClr val="dk1"/>
                </a:solidFill>
                <a:latin typeface="Calibri"/>
                <a:ea typeface="Calibri"/>
                <a:cs typeface="Calibri"/>
                <a:sym typeface="Calibri"/>
              </a:defRPr>
            </a:lvl4pPr>
            <a:lvl5pPr indent="-144780" lvl="4" marL="1554480" marR="0" rtl="0" algn="l">
              <a:spcBef>
                <a:spcPts val="280"/>
              </a:spcBef>
              <a:buClr>
                <a:schemeClr val="accent5"/>
              </a:buClr>
              <a:buSzPct val="100000"/>
              <a:buFont typeface="Arial"/>
              <a:buChar char="•"/>
              <a:defRPr b="0" i="0" sz="1400" u="none" cap="none" strike="noStrike">
                <a:solidFill>
                  <a:schemeClr val="dk1"/>
                </a:solidFill>
                <a:latin typeface="Calibri"/>
                <a:ea typeface="Calibri"/>
                <a:cs typeface="Calibri"/>
                <a:sym typeface="Calibri"/>
              </a:defRPr>
            </a:lvl5pPr>
            <a:lvl6pPr indent="-99060" lvl="5" marL="1737360" marR="0" rtl="0" algn="l">
              <a:spcBef>
                <a:spcPts val="280"/>
              </a:spcBef>
              <a:buClr>
                <a:schemeClr val="accent1"/>
              </a:buClr>
              <a:buSzPct val="100000"/>
              <a:buFont typeface="Arial"/>
              <a:buChar char="•"/>
              <a:defRPr b="0" i="0" sz="1400" u="none" cap="none" strike="noStrike">
                <a:solidFill>
                  <a:schemeClr val="dk1"/>
                </a:solidFill>
                <a:latin typeface="Calibri"/>
                <a:ea typeface="Calibri"/>
                <a:cs typeface="Calibri"/>
                <a:sym typeface="Calibri"/>
              </a:defRPr>
            </a:lvl6pPr>
            <a:lvl7pPr indent="-104139" lvl="6" marL="1920240" marR="0" rtl="0" algn="l">
              <a:spcBef>
                <a:spcPts val="280"/>
              </a:spcBef>
              <a:buClr>
                <a:schemeClr val="accent2"/>
              </a:buClr>
              <a:buSzPct val="100000"/>
              <a:buFont typeface="Arial"/>
              <a:buChar char="•"/>
              <a:defRPr b="0" i="0" sz="1400" u="none" cap="none" strike="noStrike">
                <a:solidFill>
                  <a:schemeClr val="dk1"/>
                </a:solidFill>
                <a:latin typeface="Calibri"/>
                <a:ea typeface="Calibri"/>
                <a:cs typeface="Calibri"/>
                <a:sym typeface="Calibri"/>
              </a:defRPr>
            </a:lvl7pPr>
            <a:lvl8pPr indent="-96520" lvl="7" marL="2103120" marR="0" rtl="0" algn="l">
              <a:spcBef>
                <a:spcPts val="280"/>
              </a:spcBef>
              <a:buClr>
                <a:schemeClr val="accent3"/>
              </a:buClr>
              <a:buSzPct val="100000"/>
              <a:buFont typeface="Arial"/>
              <a:buChar char="•"/>
              <a:defRPr b="0" i="0" sz="1400" u="none" cap="none" strike="noStrike">
                <a:solidFill>
                  <a:schemeClr val="dk1"/>
                </a:solidFill>
                <a:latin typeface="Calibri"/>
                <a:ea typeface="Calibri"/>
                <a:cs typeface="Calibri"/>
                <a:sym typeface="Calibri"/>
              </a:defRPr>
            </a:lvl8pPr>
            <a:lvl9pPr indent="-101600" lvl="8" marL="2286000" marR="0" rtl="0" algn="l">
              <a:spcBef>
                <a:spcPts val="280"/>
              </a:spcBef>
              <a:buClr>
                <a:schemeClr val="accent4"/>
              </a:buClr>
              <a:buSzPct val="100000"/>
              <a:buFont typeface="Arial"/>
              <a:buChar char="•"/>
              <a:defRPr b="0" i="0" sz="1400" u="none" cap="none" strike="noStrike">
                <a:solidFill>
                  <a:schemeClr val="dk1"/>
                </a:solidFill>
                <a:latin typeface="Calibri"/>
                <a:ea typeface="Calibri"/>
                <a:cs typeface="Calibri"/>
                <a:sym typeface="Calibri"/>
              </a:defRPr>
            </a:lvl9pPr>
          </a:lstStyle>
          <a:p/>
        </p:txBody>
      </p:sp>
      <p:sp>
        <p:nvSpPr>
          <p:cNvPr id="79" name="Shape 79"/>
          <p:cNvSpPr txBox="1"/>
          <p:nvPr>
            <p:ph idx="10" type="dt"/>
          </p:nvPr>
        </p:nvSpPr>
        <p:spPr>
          <a:xfrm rot="-5400000">
            <a:off x="7551350" y="1645919"/>
            <a:ext cx="2438399" cy="365759"/>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80" name="Shape 80"/>
          <p:cNvSpPr txBox="1"/>
          <p:nvPr>
            <p:ph idx="11" type="ftr"/>
          </p:nvPr>
        </p:nvSpPr>
        <p:spPr>
          <a:xfrm rot="-5400000">
            <a:off x="7586909" y="4048759"/>
            <a:ext cx="2367281" cy="365759"/>
          </a:xfrm>
          <a:prstGeom prst="rect">
            <a:avLst/>
          </a:prstGeom>
          <a:noFill/>
          <a:ln>
            <a:noFill/>
          </a:ln>
        </p:spPr>
        <p:txBody>
          <a:bodyPr anchorCtr="0" anchor="ctr" bIns="91425" lIns="91425" rIns="91425" tIns="91425"/>
          <a:lstStyle>
            <a:lvl1pPr indent="0" lvl="0" marL="0" marR="0" rtl="0" algn="r">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81" name="Shape 81"/>
          <p:cNvSpPr/>
          <p:nvPr>
            <p:ph idx="12" type="sldNum"/>
          </p:nvPr>
        </p:nvSpPr>
        <p:spPr>
          <a:xfrm>
            <a:off x="8531788" y="5648960"/>
            <a:ext cx="548639" cy="396240"/>
          </a:xfrm>
          <a:prstGeom prst="bracketPair">
            <a:avLst/>
          </a:prstGeom>
          <a:noFill/>
          <a:ln cap="flat" cmpd="sng" w="19050">
            <a:solidFill>
              <a:srgbClr val="FFFFFF"/>
            </a:solidFill>
            <a:prstDash val="solid"/>
            <a:round/>
            <a:headEnd len="med" w="med" type="none"/>
            <a:tailEnd len="med" w="med" type="none"/>
          </a:ln>
        </p:spPr>
        <p:txBody>
          <a:bodyPr anchorCtr="0" anchor="ctr" bIns="0" lIns="0" rIns="0" tIns="0">
            <a:noAutofit/>
          </a:bodyPr>
          <a:lstStyle/>
          <a:p>
            <a:pPr indent="0" lvl="0" marL="0" marR="0" rtl="0" algn="ctr">
              <a:spcBef>
                <a:spcPts val="0"/>
              </a:spcBef>
              <a:buSzPct val="25000"/>
              <a:buNone/>
            </a:pPr>
            <a:fld id="{00000000-1234-1234-1234-123412341234}" type="slidenum">
              <a:rPr b="0" i="0" lang="en-US" sz="1800" u="none" cap="none" strike="noStrike">
                <a:solidFill>
                  <a:srgbClr val="FFFFFF"/>
                </a:solidFill>
                <a:latin typeface="Calibri"/>
                <a:ea typeface="Calibri"/>
                <a:cs typeface="Calibri"/>
                <a:sym typeface="Calibri"/>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19" name="Shape 19"/>
        <p:cNvGrpSpPr/>
        <p:nvPr/>
      </p:nvGrpSpPr>
      <p:grpSpPr>
        <a:xfrm>
          <a:off x="0" y="0"/>
          <a:ext cx="0" cy="0"/>
          <a:chOff x="0" y="0"/>
          <a:chExt cx="0" cy="0"/>
        </a:xfrm>
      </p:grpSpPr>
      <p:sp>
        <p:nvSpPr>
          <p:cNvPr id="20" name="Shape 20"/>
          <p:cNvSpPr txBox="1"/>
          <p:nvPr>
            <p:ph type="title"/>
          </p:nvPr>
        </p:nvSpPr>
        <p:spPr>
          <a:xfrm>
            <a:off x="457200" y="274637"/>
            <a:ext cx="7619999" cy="1143000"/>
          </a:xfrm>
          <a:prstGeom prst="rect">
            <a:avLst/>
          </a:prstGeom>
          <a:noFill/>
          <a:ln>
            <a:noFill/>
          </a:ln>
        </p:spPr>
        <p:txBody>
          <a:bodyPr anchorCtr="0" anchor="ctr" bIns="91425" lIns="91425" rIns="91425" tIns="91425"/>
          <a:lstStyle>
            <a:lvl1pPr indent="0" lvl="0" marL="0" marR="0" rtl="0" algn="l">
              <a:spcBef>
                <a:spcPts val="0"/>
              </a:spcBef>
              <a:buClr>
                <a:schemeClr val="dk2"/>
              </a:buClr>
              <a:buFont typeface="Cambria"/>
              <a:buNone/>
              <a:defRPr b="0" i="0" sz="4600" u="none" cap="none" strike="noStrike">
                <a:solidFill>
                  <a:schemeClr val="dk2"/>
                </a:solidFill>
                <a:latin typeface="Cambria"/>
                <a:ea typeface="Cambria"/>
                <a:cs typeface="Cambria"/>
                <a:sym typeface="Cambria"/>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21" name="Shape 21"/>
          <p:cNvSpPr txBox="1"/>
          <p:nvPr>
            <p:ph idx="1" type="body"/>
          </p:nvPr>
        </p:nvSpPr>
        <p:spPr>
          <a:xfrm>
            <a:off x="457200" y="1600200"/>
            <a:ext cx="7619999" cy="4800600"/>
          </a:xfrm>
          <a:prstGeom prst="rect">
            <a:avLst/>
          </a:prstGeom>
          <a:noFill/>
          <a:ln>
            <a:noFill/>
          </a:ln>
        </p:spPr>
        <p:txBody>
          <a:bodyPr anchorCtr="0" anchor="t" bIns="91425" lIns="91425" rIns="91425" tIns="91425"/>
          <a:lstStyle>
            <a:lvl1pPr indent="-88900" lvl="0" marL="342900" marR="0" rtl="0" algn="l">
              <a:spcBef>
                <a:spcPts val="440"/>
              </a:spcBef>
              <a:buClr>
                <a:schemeClr val="accent1"/>
              </a:buClr>
              <a:buSzPct val="100000"/>
              <a:buFont typeface="Arial"/>
              <a:buChar char="•"/>
              <a:defRPr b="0" i="0" sz="2200" u="none" cap="none" strike="noStrike">
                <a:solidFill>
                  <a:schemeClr val="dk1"/>
                </a:solidFill>
                <a:latin typeface="Calibri"/>
                <a:ea typeface="Calibri"/>
                <a:cs typeface="Calibri"/>
                <a:sym typeface="Calibri"/>
              </a:defRPr>
            </a:lvl1pPr>
            <a:lvl2pPr indent="-106680" lvl="1" marL="640080" marR="0" rtl="0" algn="l">
              <a:spcBef>
                <a:spcPts val="400"/>
              </a:spcBef>
              <a:buClr>
                <a:schemeClr val="accent2"/>
              </a:buClr>
              <a:buSzPct val="100000"/>
              <a:buFont typeface="Arial"/>
              <a:buChar char="•"/>
              <a:defRPr b="0" i="0" sz="2000" u="none" cap="none" strike="noStrike">
                <a:solidFill>
                  <a:schemeClr val="dk1"/>
                </a:solidFill>
                <a:latin typeface="Calibri"/>
                <a:ea typeface="Calibri"/>
                <a:cs typeface="Calibri"/>
                <a:sym typeface="Calibri"/>
              </a:defRPr>
            </a:lvl2pPr>
            <a:lvl3pPr indent="-116839" lvl="2" marL="1005839" marR="0" rtl="0" algn="l">
              <a:spcBef>
                <a:spcPts val="360"/>
              </a:spcBef>
              <a:buClr>
                <a:schemeClr val="accent3"/>
              </a:buClr>
              <a:buSzPct val="100000"/>
              <a:buFont typeface="Arial"/>
              <a:buChar char="•"/>
              <a:defRPr b="0" i="0" sz="1800" u="none" cap="none" strike="noStrike">
                <a:solidFill>
                  <a:schemeClr val="dk1"/>
                </a:solidFill>
                <a:latin typeface="Calibri"/>
                <a:ea typeface="Calibri"/>
                <a:cs typeface="Calibri"/>
                <a:sym typeface="Calibri"/>
              </a:defRPr>
            </a:lvl3pPr>
            <a:lvl4pPr indent="-137160" lvl="3" marL="1280160" marR="0" rtl="0" algn="l">
              <a:spcBef>
                <a:spcPts val="320"/>
              </a:spcBef>
              <a:buClr>
                <a:schemeClr val="accent4"/>
              </a:buClr>
              <a:buSzPct val="100000"/>
              <a:buFont typeface="Arial"/>
              <a:buChar char="•"/>
              <a:defRPr b="0" i="0" sz="1600" u="none" cap="none" strike="noStrike">
                <a:solidFill>
                  <a:schemeClr val="dk1"/>
                </a:solidFill>
                <a:latin typeface="Calibri"/>
                <a:ea typeface="Calibri"/>
                <a:cs typeface="Calibri"/>
                <a:sym typeface="Calibri"/>
              </a:defRPr>
            </a:lvl4pPr>
            <a:lvl5pPr indent="-144780" lvl="4" marL="1554480" marR="0" rtl="0" algn="l">
              <a:spcBef>
                <a:spcPts val="280"/>
              </a:spcBef>
              <a:buClr>
                <a:schemeClr val="accent5"/>
              </a:buClr>
              <a:buSzPct val="100000"/>
              <a:buFont typeface="Arial"/>
              <a:buChar char="•"/>
              <a:defRPr b="0" i="0" sz="1400" u="none" cap="none" strike="noStrike">
                <a:solidFill>
                  <a:schemeClr val="dk1"/>
                </a:solidFill>
                <a:latin typeface="Calibri"/>
                <a:ea typeface="Calibri"/>
                <a:cs typeface="Calibri"/>
                <a:sym typeface="Calibri"/>
              </a:defRPr>
            </a:lvl5pPr>
            <a:lvl6pPr indent="-99060" lvl="5" marL="1737360" marR="0" rtl="0" algn="l">
              <a:spcBef>
                <a:spcPts val="280"/>
              </a:spcBef>
              <a:buClr>
                <a:schemeClr val="accent1"/>
              </a:buClr>
              <a:buSzPct val="100000"/>
              <a:buFont typeface="Arial"/>
              <a:buChar char="•"/>
              <a:defRPr b="0" i="0" sz="1400" u="none" cap="none" strike="noStrike">
                <a:solidFill>
                  <a:schemeClr val="dk1"/>
                </a:solidFill>
                <a:latin typeface="Calibri"/>
                <a:ea typeface="Calibri"/>
                <a:cs typeface="Calibri"/>
                <a:sym typeface="Calibri"/>
              </a:defRPr>
            </a:lvl6pPr>
            <a:lvl7pPr indent="-104139" lvl="6" marL="1920240" marR="0" rtl="0" algn="l">
              <a:spcBef>
                <a:spcPts val="280"/>
              </a:spcBef>
              <a:buClr>
                <a:schemeClr val="accent2"/>
              </a:buClr>
              <a:buSzPct val="100000"/>
              <a:buFont typeface="Arial"/>
              <a:buChar char="•"/>
              <a:defRPr b="0" i="0" sz="1400" u="none" cap="none" strike="noStrike">
                <a:solidFill>
                  <a:schemeClr val="dk1"/>
                </a:solidFill>
                <a:latin typeface="Calibri"/>
                <a:ea typeface="Calibri"/>
                <a:cs typeface="Calibri"/>
                <a:sym typeface="Calibri"/>
              </a:defRPr>
            </a:lvl7pPr>
            <a:lvl8pPr indent="-96520" lvl="7" marL="2103120" marR="0" rtl="0" algn="l">
              <a:spcBef>
                <a:spcPts val="280"/>
              </a:spcBef>
              <a:buClr>
                <a:schemeClr val="accent3"/>
              </a:buClr>
              <a:buSzPct val="100000"/>
              <a:buFont typeface="Arial"/>
              <a:buChar char="•"/>
              <a:defRPr b="0" i="0" sz="1400" u="none" cap="none" strike="noStrike">
                <a:solidFill>
                  <a:schemeClr val="dk1"/>
                </a:solidFill>
                <a:latin typeface="Calibri"/>
                <a:ea typeface="Calibri"/>
                <a:cs typeface="Calibri"/>
                <a:sym typeface="Calibri"/>
              </a:defRPr>
            </a:lvl8pPr>
            <a:lvl9pPr indent="-101600" lvl="8" marL="2286000" marR="0" rtl="0" algn="l">
              <a:spcBef>
                <a:spcPts val="280"/>
              </a:spcBef>
              <a:buClr>
                <a:schemeClr val="accent4"/>
              </a:buClr>
              <a:buSzPct val="100000"/>
              <a:buFont typeface="Arial"/>
              <a:buChar char="•"/>
              <a:defRPr b="0" i="0" sz="1400" u="none" cap="none" strike="noStrike">
                <a:solidFill>
                  <a:schemeClr val="dk1"/>
                </a:solidFill>
                <a:latin typeface="Calibri"/>
                <a:ea typeface="Calibri"/>
                <a:cs typeface="Calibri"/>
                <a:sym typeface="Calibri"/>
              </a:defRPr>
            </a:lvl9pPr>
          </a:lstStyle>
          <a:p/>
        </p:txBody>
      </p:sp>
      <p:sp>
        <p:nvSpPr>
          <p:cNvPr id="22" name="Shape 22"/>
          <p:cNvSpPr txBox="1"/>
          <p:nvPr>
            <p:ph idx="10" type="dt"/>
          </p:nvPr>
        </p:nvSpPr>
        <p:spPr>
          <a:xfrm rot="-5400000">
            <a:off x="7551350" y="1645919"/>
            <a:ext cx="2438399" cy="365759"/>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23" name="Shape 23"/>
          <p:cNvSpPr txBox="1"/>
          <p:nvPr>
            <p:ph idx="11" type="ftr"/>
          </p:nvPr>
        </p:nvSpPr>
        <p:spPr>
          <a:xfrm rot="-5400000">
            <a:off x="7586909" y="4048759"/>
            <a:ext cx="2367281" cy="365759"/>
          </a:xfrm>
          <a:prstGeom prst="rect">
            <a:avLst/>
          </a:prstGeom>
          <a:noFill/>
          <a:ln>
            <a:noFill/>
          </a:ln>
        </p:spPr>
        <p:txBody>
          <a:bodyPr anchorCtr="0" anchor="ctr" bIns="91425" lIns="91425" rIns="91425" tIns="91425"/>
          <a:lstStyle>
            <a:lvl1pPr indent="0" lvl="0" marL="0" marR="0" rtl="0" algn="r">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24" name="Shape 24"/>
          <p:cNvSpPr/>
          <p:nvPr>
            <p:ph idx="12" type="sldNum"/>
          </p:nvPr>
        </p:nvSpPr>
        <p:spPr>
          <a:xfrm>
            <a:off x="8531788" y="5648960"/>
            <a:ext cx="548639" cy="396240"/>
          </a:xfrm>
          <a:prstGeom prst="bracketPair">
            <a:avLst/>
          </a:prstGeom>
          <a:noFill/>
          <a:ln cap="flat" cmpd="sng" w="19050">
            <a:solidFill>
              <a:srgbClr val="FFFFFF"/>
            </a:solidFill>
            <a:prstDash val="solid"/>
            <a:round/>
            <a:headEnd len="med" w="med" type="none"/>
            <a:tailEnd len="med" w="med" type="none"/>
          </a:ln>
        </p:spPr>
        <p:txBody>
          <a:bodyPr anchorCtr="0" anchor="ctr" bIns="0" lIns="0" rIns="0" tIns="0">
            <a:noAutofit/>
          </a:bodyPr>
          <a:lstStyle/>
          <a:p>
            <a:pPr indent="0" lvl="0" marL="0" marR="0" rtl="0" algn="ctr">
              <a:spcBef>
                <a:spcPts val="0"/>
              </a:spcBef>
              <a:buSzPct val="25000"/>
              <a:buNone/>
            </a:pPr>
            <a:fld id="{00000000-1234-1234-1234-123412341234}" type="slidenum">
              <a:rPr b="0" i="0" lang="en-US" sz="1800" u="none" cap="none" strike="noStrike">
                <a:solidFill>
                  <a:srgbClr val="FFFFFF"/>
                </a:solidFill>
                <a:latin typeface="Calibri"/>
                <a:ea typeface="Calibri"/>
                <a:cs typeface="Calibri"/>
                <a:sym typeface="Calibri"/>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25" name="Shape 25"/>
        <p:cNvGrpSpPr/>
        <p:nvPr/>
      </p:nvGrpSpPr>
      <p:grpSpPr>
        <a:xfrm>
          <a:off x="0" y="0"/>
          <a:ext cx="0" cy="0"/>
          <a:chOff x="0" y="0"/>
          <a:chExt cx="0" cy="0"/>
        </a:xfrm>
      </p:grpSpPr>
      <p:sp>
        <p:nvSpPr>
          <p:cNvPr id="26" name="Shape 26"/>
          <p:cNvSpPr txBox="1"/>
          <p:nvPr>
            <p:ph type="title"/>
          </p:nvPr>
        </p:nvSpPr>
        <p:spPr>
          <a:xfrm>
            <a:off x="722312" y="5486400"/>
            <a:ext cx="7659687" cy="1168400"/>
          </a:xfrm>
          <a:prstGeom prst="rect">
            <a:avLst/>
          </a:prstGeom>
          <a:noFill/>
          <a:ln>
            <a:noFill/>
          </a:ln>
        </p:spPr>
        <p:txBody>
          <a:bodyPr anchorCtr="0" anchor="t" bIns="91425" lIns="91425" rIns="91425" tIns="91425"/>
          <a:lstStyle>
            <a:lvl1pPr indent="0" lvl="0" marL="0" marR="0" rtl="0" algn="l">
              <a:spcBef>
                <a:spcPts val="0"/>
              </a:spcBef>
              <a:buClr>
                <a:schemeClr val="dk2"/>
              </a:buClr>
              <a:buFont typeface="Cambria"/>
              <a:buNone/>
              <a:defRPr b="0" i="0" sz="3600" u="none" cap="none" strike="noStrike">
                <a:solidFill>
                  <a:schemeClr val="dk2"/>
                </a:solidFill>
                <a:latin typeface="Cambria"/>
                <a:ea typeface="Cambria"/>
                <a:cs typeface="Cambria"/>
                <a:sym typeface="Cambria"/>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27" name="Shape 27"/>
          <p:cNvSpPr txBox="1"/>
          <p:nvPr>
            <p:ph idx="1" type="body"/>
          </p:nvPr>
        </p:nvSpPr>
        <p:spPr>
          <a:xfrm>
            <a:off x="722312" y="3852862"/>
            <a:ext cx="6135686" cy="1633538"/>
          </a:xfrm>
          <a:prstGeom prst="rect">
            <a:avLst/>
          </a:prstGeom>
          <a:noFill/>
          <a:ln>
            <a:noFill/>
          </a:ln>
        </p:spPr>
        <p:txBody>
          <a:bodyPr anchorCtr="0" anchor="b" bIns="91425" lIns="91425" rIns="91425" tIns="91425"/>
          <a:lstStyle>
            <a:lvl1pPr indent="0" lvl="0" marL="0" marR="0" rtl="0" algn="l">
              <a:spcBef>
                <a:spcPts val="400"/>
              </a:spcBef>
              <a:buClr>
                <a:schemeClr val="accent1"/>
              </a:buClr>
              <a:buFont typeface="Arial"/>
              <a:buNone/>
              <a:defRPr b="0" i="0" sz="2000" u="none" cap="none" strike="noStrike">
                <a:solidFill>
                  <a:srgbClr val="8C8B8A"/>
                </a:solidFill>
                <a:latin typeface="Calibri"/>
                <a:ea typeface="Calibri"/>
                <a:cs typeface="Calibri"/>
                <a:sym typeface="Calibri"/>
              </a:defRPr>
            </a:lvl1pPr>
            <a:lvl2pPr indent="0" lvl="1" marL="457200" marR="0" rtl="0" algn="l">
              <a:spcBef>
                <a:spcPts val="360"/>
              </a:spcBef>
              <a:buClr>
                <a:schemeClr val="accent2"/>
              </a:buClr>
              <a:buFont typeface="Arial"/>
              <a:buNone/>
              <a:defRPr b="0" i="0" sz="1800" u="none" cap="none" strike="noStrike">
                <a:solidFill>
                  <a:srgbClr val="8C8B8A"/>
                </a:solidFill>
                <a:latin typeface="Calibri"/>
                <a:ea typeface="Calibri"/>
                <a:cs typeface="Calibri"/>
                <a:sym typeface="Calibri"/>
              </a:defRPr>
            </a:lvl2pPr>
            <a:lvl3pPr indent="0" lvl="2" marL="914400" marR="0" rtl="0" algn="l">
              <a:spcBef>
                <a:spcPts val="320"/>
              </a:spcBef>
              <a:buClr>
                <a:schemeClr val="accent3"/>
              </a:buClr>
              <a:buFont typeface="Arial"/>
              <a:buNone/>
              <a:defRPr b="0" i="0" sz="1600" u="none" cap="none" strike="noStrike">
                <a:solidFill>
                  <a:srgbClr val="8C8B8A"/>
                </a:solidFill>
                <a:latin typeface="Calibri"/>
                <a:ea typeface="Calibri"/>
                <a:cs typeface="Calibri"/>
                <a:sym typeface="Calibri"/>
              </a:defRPr>
            </a:lvl3pPr>
            <a:lvl4pPr indent="0" lvl="3" marL="1371600" marR="0" rtl="0" algn="l">
              <a:spcBef>
                <a:spcPts val="280"/>
              </a:spcBef>
              <a:buClr>
                <a:schemeClr val="accent4"/>
              </a:buClr>
              <a:buFont typeface="Arial"/>
              <a:buNone/>
              <a:defRPr b="0" i="0" sz="1400" u="none" cap="none" strike="noStrike">
                <a:solidFill>
                  <a:srgbClr val="8C8B8A"/>
                </a:solidFill>
                <a:latin typeface="Calibri"/>
                <a:ea typeface="Calibri"/>
                <a:cs typeface="Calibri"/>
                <a:sym typeface="Calibri"/>
              </a:defRPr>
            </a:lvl4pPr>
            <a:lvl5pPr indent="0" lvl="4" marL="1828800" marR="0" rtl="0" algn="l">
              <a:spcBef>
                <a:spcPts val="280"/>
              </a:spcBef>
              <a:buClr>
                <a:schemeClr val="accent5"/>
              </a:buClr>
              <a:buFont typeface="Arial"/>
              <a:buNone/>
              <a:defRPr b="0" i="0" sz="1400" u="none" cap="none" strike="noStrike">
                <a:solidFill>
                  <a:srgbClr val="8C8B8A"/>
                </a:solidFill>
                <a:latin typeface="Calibri"/>
                <a:ea typeface="Calibri"/>
                <a:cs typeface="Calibri"/>
                <a:sym typeface="Calibri"/>
              </a:defRPr>
            </a:lvl5pPr>
            <a:lvl6pPr indent="0" lvl="5" marL="2286000" marR="0" rtl="0" algn="l">
              <a:spcBef>
                <a:spcPts val="280"/>
              </a:spcBef>
              <a:buClr>
                <a:schemeClr val="accent1"/>
              </a:buClr>
              <a:buFont typeface="Arial"/>
              <a:buNone/>
              <a:defRPr b="0" i="0" sz="1400" u="none" cap="none" strike="noStrike">
                <a:solidFill>
                  <a:srgbClr val="8C8B8A"/>
                </a:solidFill>
                <a:latin typeface="Calibri"/>
                <a:ea typeface="Calibri"/>
                <a:cs typeface="Calibri"/>
                <a:sym typeface="Calibri"/>
              </a:defRPr>
            </a:lvl6pPr>
            <a:lvl7pPr indent="0" lvl="6" marL="2743200" marR="0" rtl="0" algn="l">
              <a:spcBef>
                <a:spcPts val="280"/>
              </a:spcBef>
              <a:buClr>
                <a:schemeClr val="accent2"/>
              </a:buClr>
              <a:buFont typeface="Arial"/>
              <a:buNone/>
              <a:defRPr b="0" i="0" sz="1400" u="none" cap="none" strike="noStrike">
                <a:solidFill>
                  <a:srgbClr val="8C8B8A"/>
                </a:solidFill>
                <a:latin typeface="Calibri"/>
                <a:ea typeface="Calibri"/>
                <a:cs typeface="Calibri"/>
                <a:sym typeface="Calibri"/>
              </a:defRPr>
            </a:lvl7pPr>
            <a:lvl8pPr indent="0" lvl="7" marL="3200400" marR="0" rtl="0" algn="l">
              <a:spcBef>
                <a:spcPts val="280"/>
              </a:spcBef>
              <a:buClr>
                <a:schemeClr val="accent3"/>
              </a:buClr>
              <a:buFont typeface="Arial"/>
              <a:buNone/>
              <a:defRPr b="0" i="0" sz="1400" u="none" cap="none" strike="noStrike">
                <a:solidFill>
                  <a:srgbClr val="8C8B8A"/>
                </a:solidFill>
                <a:latin typeface="Calibri"/>
                <a:ea typeface="Calibri"/>
                <a:cs typeface="Calibri"/>
                <a:sym typeface="Calibri"/>
              </a:defRPr>
            </a:lvl8pPr>
            <a:lvl9pPr indent="0" lvl="8" marL="3657600" marR="0" rtl="0" algn="l">
              <a:spcBef>
                <a:spcPts val="280"/>
              </a:spcBef>
              <a:buClr>
                <a:schemeClr val="accent4"/>
              </a:buClr>
              <a:buFont typeface="Arial"/>
              <a:buNone/>
              <a:defRPr b="0" i="0" sz="1400" u="none" cap="none" strike="noStrike">
                <a:solidFill>
                  <a:srgbClr val="8C8B8A"/>
                </a:solidFill>
                <a:latin typeface="Calibri"/>
                <a:ea typeface="Calibri"/>
                <a:cs typeface="Calibri"/>
                <a:sym typeface="Calibri"/>
              </a:defRPr>
            </a:lvl9pPr>
          </a:lstStyle>
          <a:p/>
        </p:txBody>
      </p:sp>
      <p:sp>
        <p:nvSpPr>
          <p:cNvPr id="28" name="Shape 28"/>
          <p:cNvSpPr txBox="1"/>
          <p:nvPr>
            <p:ph idx="10" type="dt"/>
          </p:nvPr>
        </p:nvSpPr>
        <p:spPr>
          <a:xfrm rot="-5400000">
            <a:off x="7551350" y="1645919"/>
            <a:ext cx="2438399" cy="365759"/>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29" name="Shape 29"/>
          <p:cNvSpPr txBox="1"/>
          <p:nvPr>
            <p:ph idx="11" type="ftr"/>
          </p:nvPr>
        </p:nvSpPr>
        <p:spPr>
          <a:xfrm rot="-5400000">
            <a:off x="7586909" y="4048759"/>
            <a:ext cx="2367281" cy="365759"/>
          </a:xfrm>
          <a:prstGeom prst="rect">
            <a:avLst/>
          </a:prstGeom>
          <a:noFill/>
          <a:ln>
            <a:noFill/>
          </a:ln>
        </p:spPr>
        <p:txBody>
          <a:bodyPr anchorCtr="0" anchor="ctr" bIns="91425" lIns="91425" rIns="91425" tIns="91425"/>
          <a:lstStyle>
            <a:lvl1pPr indent="0" lvl="0" marL="0" marR="0" rtl="0" algn="r">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30" name="Shape 30"/>
          <p:cNvSpPr/>
          <p:nvPr>
            <p:ph idx="12" type="sldNum"/>
          </p:nvPr>
        </p:nvSpPr>
        <p:spPr>
          <a:xfrm>
            <a:off x="8531788" y="5648960"/>
            <a:ext cx="548639" cy="396240"/>
          </a:xfrm>
          <a:prstGeom prst="bracketPair">
            <a:avLst/>
          </a:prstGeom>
          <a:noFill/>
          <a:ln cap="flat" cmpd="sng" w="19050">
            <a:solidFill>
              <a:srgbClr val="FFFFFF"/>
            </a:solidFill>
            <a:prstDash val="solid"/>
            <a:round/>
            <a:headEnd len="med" w="med" type="none"/>
            <a:tailEnd len="med" w="med" type="none"/>
          </a:ln>
        </p:spPr>
        <p:txBody>
          <a:bodyPr anchorCtr="0" anchor="ctr" bIns="0" lIns="0" rIns="0" tIns="0">
            <a:noAutofit/>
          </a:bodyPr>
          <a:lstStyle/>
          <a:p>
            <a:pPr indent="0" lvl="0" marL="0" marR="0" rtl="0" algn="ctr">
              <a:spcBef>
                <a:spcPts val="0"/>
              </a:spcBef>
              <a:buSzPct val="25000"/>
              <a:buNone/>
            </a:pPr>
            <a:fld id="{00000000-1234-1234-1234-123412341234}" type="slidenum">
              <a:rPr b="0" i="0" lang="en-US" sz="1800" u="none" cap="none" strike="noStrike">
                <a:solidFill>
                  <a:srgbClr val="FFFFFF"/>
                </a:solidFill>
                <a:latin typeface="Calibri"/>
                <a:ea typeface="Calibri"/>
                <a:cs typeface="Calibri"/>
                <a:sym typeface="Calibri"/>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31" name="Shape 31"/>
        <p:cNvGrpSpPr/>
        <p:nvPr/>
      </p:nvGrpSpPr>
      <p:grpSpPr>
        <a:xfrm>
          <a:off x="0" y="0"/>
          <a:ext cx="0" cy="0"/>
          <a:chOff x="0" y="0"/>
          <a:chExt cx="0" cy="0"/>
        </a:xfrm>
      </p:grpSpPr>
      <p:sp>
        <p:nvSpPr>
          <p:cNvPr id="32" name="Shape 32"/>
          <p:cNvSpPr txBox="1"/>
          <p:nvPr>
            <p:ph type="title"/>
          </p:nvPr>
        </p:nvSpPr>
        <p:spPr>
          <a:xfrm>
            <a:off x="457200" y="274637"/>
            <a:ext cx="7619999" cy="1143000"/>
          </a:xfrm>
          <a:prstGeom prst="rect">
            <a:avLst/>
          </a:prstGeom>
          <a:noFill/>
          <a:ln>
            <a:noFill/>
          </a:ln>
        </p:spPr>
        <p:txBody>
          <a:bodyPr anchorCtr="0" anchor="ctr" bIns="91425" lIns="91425" rIns="91425" tIns="91425"/>
          <a:lstStyle>
            <a:lvl1pPr indent="0" lvl="0" marL="0" marR="0" rtl="0" algn="l">
              <a:spcBef>
                <a:spcPts val="0"/>
              </a:spcBef>
              <a:buClr>
                <a:schemeClr val="dk2"/>
              </a:buClr>
              <a:buFont typeface="Cambria"/>
              <a:buNone/>
              <a:defRPr b="0" i="0" sz="4600" u="none" cap="none" strike="noStrike">
                <a:solidFill>
                  <a:schemeClr val="dk2"/>
                </a:solidFill>
                <a:latin typeface="Cambria"/>
                <a:ea typeface="Cambria"/>
                <a:cs typeface="Cambria"/>
                <a:sym typeface="Cambria"/>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33" name="Shape 33"/>
          <p:cNvSpPr txBox="1"/>
          <p:nvPr>
            <p:ph idx="1" type="body"/>
          </p:nvPr>
        </p:nvSpPr>
        <p:spPr>
          <a:xfrm>
            <a:off x="457200" y="1536191"/>
            <a:ext cx="3657600" cy="4590288"/>
          </a:xfrm>
          <a:prstGeom prst="rect">
            <a:avLst/>
          </a:prstGeom>
          <a:noFill/>
          <a:ln>
            <a:noFill/>
          </a:ln>
        </p:spPr>
        <p:txBody>
          <a:bodyPr anchorCtr="0" anchor="t" bIns="91425" lIns="91425" rIns="91425" tIns="91425"/>
          <a:lstStyle>
            <a:lvl1pPr indent="-50800" lvl="0" marL="342900" marR="0" rtl="0" algn="l">
              <a:spcBef>
                <a:spcPts val="560"/>
              </a:spcBef>
              <a:buClr>
                <a:schemeClr val="accent1"/>
              </a:buClr>
              <a:buSzPct val="100000"/>
              <a:buFont typeface="Arial"/>
              <a:buChar char="•"/>
              <a:defRPr b="0" i="0" sz="2800" u="none" cap="none" strike="noStrike">
                <a:solidFill>
                  <a:schemeClr val="dk1"/>
                </a:solidFill>
                <a:latin typeface="Calibri"/>
                <a:ea typeface="Calibri"/>
                <a:cs typeface="Calibri"/>
                <a:sym typeface="Calibri"/>
              </a:defRPr>
            </a:lvl1pPr>
            <a:lvl2pPr indent="-81280" lvl="1" marL="640080" marR="0" rtl="0" algn="l">
              <a:spcBef>
                <a:spcPts val="480"/>
              </a:spcBef>
              <a:buClr>
                <a:schemeClr val="accent2"/>
              </a:buClr>
              <a:buSzPct val="100000"/>
              <a:buFont typeface="Arial"/>
              <a:buChar char="•"/>
              <a:defRPr b="0" i="0" sz="2400" u="none" cap="none" strike="noStrike">
                <a:solidFill>
                  <a:schemeClr val="dk1"/>
                </a:solidFill>
                <a:latin typeface="Calibri"/>
                <a:ea typeface="Calibri"/>
                <a:cs typeface="Calibri"/>
                <a:sym typeface="Calibri"/>
              </a:defRPr>
            </a:lvl2pPr>
            <a:lvl3pPr indent="-104139" lvl="2" marL="1005839" marR="0" rtl="0" algn="l">
              <a:spcBef>
                <a:spcPts val="400"/>
              </a:spcBef>
              <a:buClr>
                <a:schemeClr val="accent3"/>
              </a:buClr>
              <a:buSzPct val="100000"/>
              <a:buFont typeface="Arial"/>
              <a:buChar char="•"/>
              <a:defRPr b="0" i="0" sz="2000" u="none" cap="none" strike="noStrike">
                <a:solidFill>
                  <a:schemeClr val="dk1"/>
                </a:solidFill>
                <a:latin typeface="Calibri"/>
                <a:ea typeface="Calibri"/>
                <a:cs typeface="Calibri"/>
                <a:sym typeface="Calibri"/>
              </a:defRPr>
            </a:lvl3pPr>
            <a:lvl4pPr indent="-124460" lvl="3" marL="1280160" marR="0" rtl="0" algn="l">
              <a:spcBef>
                <a:spcPts val="360"/>
              </a:spcBef>
              <a:buClr>
                <a:schemeClr val="accent4"/>
              </a:buClr>
              <a:buSzPct val="100000"/>
              <a:buFont typeface="Arial"/>
              <a:buChar char="•"/>
              <a:defRPr b="0" i="0" sz="1800" u="none" cap="none" strike="noStrike">
                <a:solidFill>
                  <a:schemeClr val="dk1"/>
                </a:solidFill>
                <a:latin typeface="Calibri"/>
                <a:ea typeface="Calibri"/>
                <a:cs typeface="Calibri"/>
                <a:sym typeface="Calibri"/>
              </a:defRPr>
            </a:lvl4pPr>
            <a:lvl5pPr indent="-119380" lvl="4" marL="1554480" marR="0" rtl="0" algn="l">
              <a:spcBef>
                <a:spcPts val="360"/>
              </a:spcBef>
              <a:buClr>
                <a:schemeClr val="accent5"/>
              </a:buClr>
              <a:buSzPct val="100000"/>
              <a:buFont typeface="Arial"/>
              <a:buChar char="•"/>
              <a:defRPr b="0" i="0" sz="1800" u="none" cap="none" strike="noStrike">
                <a:solidFill>
                  <a:schemeClr val="dk1"/>
                </a:solidFill>
                <a:latin typeface="Calibri"/>
                <a:ea typeface="Calibri"/>
                <a:cs typeface="Calibri"/>
                <a:sym typeface="Calibri"/>
              </a:defRPr>
            </a:lvl5pPr>
            <a:lvl6pPr indent="-73660" lvl="5" marL="1737360" marR="0" rtl="0" algn="l">
              <a:spcBef>
                <a:spcPts val="360"/>
              </a:spcBef>
              <a:buClr>
                <a:schemeClr val="accent1"/>
              </a:buClr>
              <a:buSzPct val="100000"/>
              <a:buFont typeface="Arial"/>
              <a:buChar char="•"/>
              <a:defRPr b="0" i="0" sz="1800" u="none" cap="none" strike="noStrike">
                <a:solidFill>
                  <a:schemeClr val="dk1"/>
                </a:solidFill>
                <a:latin typeface="Calibri"/>
                <a:ea typeface="Calibri"/>
                <a:cs typeface="Calibri"/>
                <a:sym typeface="Calibri"/>
              </a:defRPr>
            </a:lvl6pPr>
            <a:lvl7pPr indent="-78739" lvl="6" marL="1920240" marR="0" rtl="0" algn="l">
              <a:spcBef>
                <a:spcPts val="360"/>
              </a:spcBef>
              <a:buClr>
                <a:schemeClr val="accent2"/>
              </a:buClr>
              <a:buSzPct val="100000"/>
              <a:buFont typeface="Arial"/>
              <a:buChar char="•"/>
              <a:defRPr b="0" i="0" sz="1800" u="none" cap="none" strike="noStrike">
                <a:solidFill>
                  <a:schemeClr val="dk1"/>
                </a:solidFill>
                <a:latin typeface="Calibri"/>
                <a:ea typeface="Calibri"/>
                <a:cs typeface="Calibri"/>
                <a:sym typeface="Calibri"/>
              </a:defRPr>
            </a:lvl7pPr>
            <a:lvl8pPr indent="-71120" lvl="7" marL="2103120" marR="0" rtl="0" algn="l">
              <a:spcBef>
                <a:spcPts val="360"/>
              </a:spcBef>
              <a:buClr>
                <a:schemeClr val="accent3"/>
              </a:buClr>
              <a:buSzPct val="100000"/>
              <a:buFont typeface="Arial"/>
              <a:buChar char="•"/>
              <a:defRPr b="0" i="0" sz="1800" u="none" cap="none" strike="noStrike">
                <a:solidFill>
                  <a:schemeClr val="dk1"/>
                </a:solidFill>
                <a:latin typeface="Calibri"/>
                <a:ea typeface="Calibri"/>
                <a:cs typeface="Calibri"/>
                <a:sym typeface="Calibri"/>
              </a:defRPr>
            </a:lvl8pPr>
            <a:lvl9pPr indent="-76200" lvl="8" marL="2286000" marR="0" rtl="0" algn="l">
              <a:spcBef>
                <a:spcPts val="360"/>
              </a:spcBef>
              <a:buClr>
                <a:schemeClr val="accent4"/>
              </a:buClr>
              <a:buSzPct val="100000"/>
              <a:buFont typeface="Arial"/>
              <a:buChar char="•"/>
              <a:defRPr b="0" i="0" sz="1800" u="none" cap="none" strike="noStrike">
                <a:solidFill>
                  <a:schemeClr val="dk1"/>
                </a:solidFill>
                <a:latin typeface="Calibri"/>
                <a:ea typeface="Calibri"/>
                <a:cs typeface="Calibri"/>
                <a:sym typeface="Calibri"/>
              </a:defRPr>
            </a:lvl9pPr>
          </a:lstStyle>
          <a:p/>
        </p:txBody>
      </p:sp>
      <p:sp>
        <p:nvSpPr>
          <p:cNvPr id="34" name="Shape 34"/>
          <p:cNvSpPr txBox="1"/>
          <p:nvPr>
            <p:ph idx="2" type="body"/>
          </p:nvPr>
        </p:nvSpPr>
        <p:spPr>
          <a:xfrm>
            <a:off x="4419600" y="1536191"/>
            <a:ext cx="3657600" cy="4590288"/>
          </a:xfrm>
          <a:prstGeom prst="rect">
            <a:avLst/>
          </a:prstGeom>
          <a:noFill/>
          <a:ln>
            <a:noFill/>
          </a:ln>
        </p:spPr>
        <p:txBody>
          <a:bodyPr anchorCtr="0" anchor="t" bIns="91425" lIns="91425" rIns="91425" tIns="91425"/>
          <a:lstStyle>
            <a:lvl1pPr indent="-50800" lvl="0" marL="342900" marR="0" rtl="0" algn="l">
              <a:spcBef>
                <a:spcPts val="560"/>
              </a:spcBef>
              <a:buClr>
                <a:schemeClr val="accent1"/>
              </a:buClr>
              <a:buSzPct val="100000"/>
              <a:buFont typeface="Arial"/>
              <a:buChar char="•"/>
              <a:defRPr b="0" i="0" sz="2800" u="none" cap="none" strike="noStrike">
                <a:solidFill>
                  <a:schemeClr val="dk1"/>
                </a:solidFill>
                <a:latin typeface="Calibri"/>
                <a:ea typeface="Calibri"/>
                <a:cs typeface="Calibri"/>
                <a:sym typeface="Calibri"/>
              </a:defRPr>
            </a:lvl1pPr>
            <a:lvl2pPr indent="-81280" lvl="1" marL="640080" marR="0" rtl="0" algn="l">
              <a:spcBef>
                <a:spcPts val="480"/>
              </a:spcBef>
              <a:buClr>
                <a:schemeClr val="accent2"/>
              </a:buClr>
              <a:buSzPct val="100000"/>
              <a:buFont typeface="Arial"/>
              <a:buChar char="•"/>
              <a:defRPr b="0" i="0" sz="2400" u="none" cap="none" strike="noStrike">
                <a:solidFill>
                  <a:schemeClr val="dk1"/>
                </a:solidFill>
                <a:latin typeface="Calibri"/>
                <a:ea typeface="Calibri"/>
                <a:cs typeface="Calibri"/>
                <a:sym typeface="Calibri"/>
              </a:defRPr>
            </a:lvl2pPr>
            <a:lvl3pPr indent="-104139" lvl="2" marL="1005839" marR="0" rtl="0" algn="l">
              <a:spcBef>
                <a:spcPts val="400"/>
              </a:spcBef>
              <a:buClr>
                <a:schemeClr val="accent3"/>
              </a:buClr>
              <a:buSzPct val="100000"/>
              <a:buFont typeface="Arial"/>
              <a:buChar char="•"/>
              <a:defRPr b="0" i="0" sz="2000" u="none" cap="none" strike="noStrike">
                <a:solidFill>
                  <a:schemeClr val="dk1"/>
                </a:solidFill>
                <a:latin typeface="Calibri"/>
                <a:ea typeface="Calibri"/>
                <a:cs typeface="Calibri"/>
                <a:sym typeface="Calibri"/>
              </a:defRPr>
            </a:lvl3pPr>
            <a:lvl4pPr indent="-124460" lvl="3" marL="1280160" marR="0" rtl="0" algn="l">
              <a:spcBef>
                <a:spcPts val="360"/>
              </a:spcBef>
              <a:buClr>
                <a:schemeClr val="accent4"/>
              </a:buClr>
              <a:buSzPct val="100000"/>
              <a:buFont typeface="Arial"/>
              <a:buChar char="•"/>
              <a:defRPr b="0" i="0" sz="1800" u="none" cap="none" strike="noStrike">
                <a:solidFill>
                  <a:schemeClr val="dk1"/>
                </a:solidFill>
                <a:latin typeface="Calibri"/>
                <a:ea typeface="Calibri"/>
                <a:cs typeface="Calibri"/>
                <a:sym typeface="Calibri"/>
              </a:defRPr>
            </a:lvl4pPr>
            <a:lvl5pPr indent="-119380" lvl="4" marL="1554480" marR="0" rtl="0" algn="l">
              <a:spcBef>
                <a:spcPts val="360"/>
              </a:spcBef>
              <a:buClr>
                <a:schemeClr val="accent5"/>
              </a:buClr>
              <a:buSzPct val="100000"/>
              <a:buFont typeface="Arial"/>
              <a:buChar char="•"/>
              <a:defRPr b="0" i="0" sz="1800" u="none" cap="none" strike="noStrike">
                <a:solidFill>
                  <a:schemeClr val="dk1"/>
                </a:solidFill>
                <a:latin typeface="Calibri"/>
                <a:ea typeface="Calibri"/>
                <a:cs typeface="Calibri"/>
                <a:sym typeface="Calibri"/>
              </a:defRPr>
            </a:lvl5pPr>
            <a:lvl6pPr indent="-73660" lvl="5" marL="1737360" marR="0" rtl="0" algn="l">
              <a:spcBef>
                <a:spcPts val="360"/>
              </a:spcBef>
              <a:buClr>
                <a:schemeClr val="accent1"/>
              </a:buClr>
              <a:buSzPct val="100000"/>
              <a:buFont typeface="Arial"/>
              <a:buChar char="•"/>
              <a:defRPr b="0" i="0" sz="1800" u="none" cap="none" strike="noStrike">
                <a:solidFill>
                  <a:schemeClr val="dk1"/>
                </a:solidFill>
                <a:latin typeface="Calibri"/>
                <a:ea typeface="Calibri"/>
                <a:cs typeface="Calibri"/>
                <a:sym typeface="Calibri"/>
              </a:defRPr>
            </a:lvl6pPr>
            <a:lvl7pPr indent="-78739" lvl="6" marL="1920240" marR="0" rtl="0" algn="l">
              <a:spcBef>
                <a:spcPts val="360"/>
              </a:spcBef>
              <a:buClr>
                <a:schemeClr val="accent2"/>
              </a:buClr>
              <a:buSzPct val="100000"/>
              <a:buFont typeface="Arial"/>
              <a:buChar char="•"/>
              <a:defRPr b="0" i="0" sz="1800" u="none" cap="none" strike="noStrike">
                <a:solidFill>
                  <a:schemeClr val="dk1"/>
                </a:solidFill>
                <a:latin typeface="Calibri"/>
                <a:ea typeface="Calibri"/>
                <a:cs typeface="Calibri"/>
                <a:sym typeface="Calibri"/>
              </a:defRPr>
            </a:lvl7pPr>
            <a:lvl8pPr indent="-71120" lvl="7" marL="2103120" marR="0" rtl="0" algn="l">
              <a:spcBef>
                <a:spcPts val="360"/>
              </a:spcBef>
              <a:buClr>
                <a:schemeClr val="accent3"/>
              </a:buClr>
              <a:buSzPct val="100000"/>
              <a:buFont typeface="Arial"/>
              <a:buChar char="•"/>
              <a:defRPr b="0" i="0" sz="1800" u="none" cap="none" strike="noStrike">
                <a:solidFill>
                  <a:schemeClr val="dk1"/>
                </a:solidFill>
                <a:latin typeface="Calibri"/>
                <a:ea typeface="Calibri"/>
                <a:cs typeface="Calibri"/>
                <a:sym typeface="Calibri"/>
              </a:defRPr>
            </a:lvl8pPr>
            <a:lvl9pPr indent="-76200" lvl="8" marL="2286000" marR="0" rtl="0" algn="l">
              <a:spcBef>
                <a:spcPts val="360"/>
              </a:spcBef>
              <a:buClr>
                <a:schemeClr val="accent4"/>
              </a:buClr>
              <a:buSzPct val="100000"/>
              <a:buFont typeface="Arial"/>
              <a:buChar char="•"/>
              <a:defRPr b="0" i="0" sz="1800" u="none" cap="none" strike="noStrike">
                <a:solidFill>
                  <a:schemeClr val="dk1"/>
                </a:solidFill>
                <a:latin typeface="Calibri"/>
                <a:ea typeface="Calibri"/>
                <a:cs typeface="Calibri"/>
                <a:sym typeface="Calibri"/>
              </a:defRPr>
            </a:lvl9pPr>
          </a:lstStyle>
          <a:p/>
        </p:txBody>
      </p:sp>
      <p:sp>
        <p:nvSpPr>
          <p:cNvPr id="35" name="Shape 35"/>
          <p:cNvSpPr txBox="1"/>
          <p:nvPr>
            <p:ph idx="10" type="dt"/>
          </p:nvPr>
        </p:nvSpPr>
        <p:spPr>
          <a:xfrm rot="-5400000">
            <a:off x="7551350" y="1645919"/>
            <a:ext cx="2438399" cy="365759"/>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36" name="Shape 36"/>
          <p:cNvSpPr txBox="1"/>
          <p:nvPr>
            <p:ph idx="11" type="ftr"/>
          </p:nvPr>
        </p:nvSpPr>
        <p:spPr>
          <a:xfrm rot="-5400000">
            <a:off x="7586909" y="4048759"/>
            <a:ext cx="2367281" cy="365759"/>
          </a:xfrm>
          <a:prstGeom prst="rect">
            <a:avLst/>
          </a:prstGeom>
          <a:noFill/>
          <a:ln>
            <a:noFill/>
          </a:ln>
        </p:spPr>
        <p:txBody>
          <a:bodyPr anchorCtr="0" anchor="ctr" bIns="91425" lIns="91425" rIns="91425" tIns="91425"/>
          <a:lstStyle>
            <a:lvl1pPr indent="0" lvl="0" marL="0" marR="0" rtl="0" algn="r">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37" name="Shape 37"/>
          <p:cNvSpPr/>
          <p:nvPr>
            <p:ph idx="12" type="sldNum"/>
          </p:nvPr>
        </p:nvSpPr>
        <p:spPr>
          <a:xfrm>
            <a:off x="8531788" y="5648960"/>
            <a:ext cx="548639" cy="396240"/>
          </a:xfrm>
          <a:prstGeom prst="bracketPair">
            <a:avLst/>
          </a:prstGeom>
          <a:noFill/>
          <a:ln cap="flat" cmpd="sng" w="19050">
            <a:solidFill>
              <a:srgbClr val="FFFFFF"/>
            </a:solidFill>
            <a:prstDash val="solid"/>
            <a:round/>
            <a:headEnd len="med" w="med" type="none"/>
            <a:tailEnd len="med" w="med" type="none"/>
          </a:ln>
        </p:spPr>
        <p:txBody>
          <a:bodyPr anchorCtr="0" anchor="ctr" bIns="0" lIns="0" rIns="0" tIns="0">
            <a:noAutofit/>
          </a:bodyPr>
          <a:lstStyle/>
          <a:p>
            <a:pPr indent="0" lvl="0" marL="0" marR="0" rtl="0" algn="ctr">
              <a:spcBef>
                <a:spcPts val="0"/>
              </a:spcBef>
              <a:buSzPct val="25000"/>
              <a:buNone/>
            </a:pPr>
            <a:fld id="{00000000-1234-1234-1234-123412341234}" type="slidenum">
              <a:rPr b="0" i="0" lang="en-US" sz="1800" u="none" cap="none" strike="noStrike">
                <a:solidFill>
                  <a:srgbClr val="FFFFFF"/>
                </a:solidFill>
                <a:latin typeface="Calibri"/>
                <a:ea typeface="Calibri"/>
                <a:cs typeface="Calibri"/>
                <a:sym typeface="Calibri"/>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38" name="Shape 38"/>
        <p:cNvGrpSpPr/>
        <p:nvPr/>
      </p:nvGrpSpPr>
      <p:grpSpPr>
        <a:xfrm>
          <a:off x="0" y="0"/>
          <a:ext cx="0" cy="0"/>
          <a:chOff x="0" y="0"/>
          <a:chExt cx="0" cy="0"/>
        </a:xfrm>
      </p:grpSpPr>
      <p:sp>
        <p:nvSpPr>
          <p:cNvPr id="39" name="Shape 39"/>
          <p:cNvSpPr txBox="1"/>
          <p:nvPr>
            <p:ph type="title"/>
          </p:nvPr>
        </p:nvSpPr>
        <p:spPr>
          <a:xfrm>
            <a:off x="457200" y="274637"/>
            <a:ext cx="7619999" cy="1143000"/>
          </a:xfrm>
          <a:prstGeom prst="rect">
            <a:avLst/>
          </a:prstGeom>
          <a:noFill/>
          <a:ln>
            <a:noFill/>
          </a:ln>
        </p:spPr>
        <p:txBody>
          <a:bodyPr anchorCtr="0" anchor="ctr" bIns="91425" lIns="91425" rIns="91425" tIns="91425"/>
          <a:lstStyle>
            <a:lvl1pPr indent="0" lvl="0" marL="0" marR="0" rtl="0" algn="l">
              <a:spcBef>
                <a:spcPts val="0"/>
              </a:spcBef>
              <a:buClr>
                <a:schemeClr val="dk2"/>
              </a:buClr>
              <a:buFont typeface="Cambria"/>
              <a:buNone/>
              <a:defRPr b="0" i="0" sz="4600" u="none" cap="none" strike="noStrike">
                <a:solidFill>
                  <a:schemeClr val="dk2"/>
                </a:solidFill>
                <a:latin typeface="Cambria"/>
                <a:ea typeface="Cambria"/>
                <a:cs typeface="Cambria"/>
                <a:sym typeface="Cambria"/>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40" name="Shape 40"/>
          <p:cNvSpPr txBox="1"/>
          <p:nvPr>
            <p:ph idx="1" type="body"/>
          </p:nvPr>
        </p:nvSpPr>
        <p:spPr>
          <a:xfrm>
            <a:off x="457200" y="1535112"/>
            <a:ext cx="3657600" cy="639762"/>
          </a:xfrm>
          <a:prstGeom prst="rect">
            <a:avLst/>
          </a:prstGeom>
          <a:noFill/>
          <a:ln>
            <a:noFill/>
          </a:ln>
        </p:spPr>
        <p:txBody>
          <a:bodyPr anchorCtr="0" anchor="b" bIns="91425" lIns="91425" rIns="91425" tIns="91425"/>
          <a:lstStyle>
            <a:lvl1pPr indent="0" lvl="0" marL="0" marR="0" rtl="0" algn="ctr">
              <a:spcBef>
                <a:spcPts val="400"/>
              </a:spcBef>
              <a:buClr>
                <a:schemeClr val="accent1"/>
              </a:buClr>
              <a:buFont typeface="Arial"/>
              <a:buNone/>
              <a:defRPr b="1" i="0" sz="2000" u="none" cap="none" strike="noStrike">
                <a:solidFill>
                  <a:schemeClr val="dk2"/>
                </a:solidFill>
                <a:latin typeface="Calibri"/>
                <a:ea typeface="Calibri"/>
                <a:cs typeface="Calibri"/>
                <a:sym typeface="Calibri"/>
              </a:defRPr>
            </a:lvl1pPr>
            <a:lvl2pPr indent="0" lvl="1" marL="457200" marR="0" rtl="0" algn="l">
              <a:spcBef>
                <a:spcPts val="400"/>
              </a:spcBef>
              <a:buClr>
                <a:schemeClr val="accent2"/>
              </a:buClr>
              <a:buFont typeface="Arial"/>
              <a:buNone/>
              <a:defRPr b="1" i="0" sz="2000" u="none" cap="none" strike="noStrike">
                <a:solidFill>
                  <a:schemeClr val="dk1"/>
                </a:solidFill>
                <a:latin typeface="Calibri"/>
                <a:ea typeface="Calibri"/>
                <a:cs typeface="Calibri"/>
                <a:sym typeface="Calibri"/>
              </a:defRPr>
            </a:lvl2pPr>
            <a:lvl3pPr indent="0" lvl="2" marL="914400" marR="0" rtl="0" algn="l">
              <a:spcBef>
                <a:spcPts val="360"/>
              </a:spcBef>
              <a:buClr>
                <a:schemeClr val="accent3"/>
              </a:buClr>
              <a:buFont typeface="Arial"/>
              <a:buNone/>
              <a:defRPr b="1" i="0" sz="1800" u="none" cap="none" strike="noStrike">
                <a:solidFill>
                  <a:schemeClr val="dk1"/>
                </a:solidFill>
                <a:latin typeface="Calibri"/>
                <a:ea typeface="Calibri"/>
                <a:cs typeface="Calibri"/>
                <a:sym typeface="Calibri"/>
              </a:defRPr>
            </a:lvl3pPr>
            <a:lvl4pPr indent="0" lvl="3" marL="1371600" marR="0" rtl="0" algn="l">
              <a:spcBef>
                <a:spcPts val="320"/>
              </a:spcBef>
              <a:buClr>
                <a:schemeClr val="accent4"/>
              </a:buClr>
              <a:buFont typeface="Arial"/>
              <a:buNone/>
              <a:defRPr b="1" i="0" sz="1600" u="none" cap="none" strike="noStrike">
                <a:solidFill>
                  <a:schemeClr val="dk1"/>
                </a:solidFill>
                <a:latin typeface="Calibri"/>
                <a:ea typeface="Calibri"/>
                <a:cs typeface="Calibri"/>
                <a:sym typeface="Calibri"/>
              </a:defRPr>
            </a:lvl4pPr>
            <a:lvl5pPr indent="0" lvl="4" marL="1828800" marR="0" rtl="0" algn="l">
              <a:spcBef>
                <a:spcPts val="320"/>
              </a:spcBef>
              <a:buClr>
                <a:schemeClr val="accent5"/>
              </a:buClr>
              <a:buFont typeface="Arial"/>
              <a:buNone/>
              <a:defRPr b="1" i="0" sz="1600" u="none" cap="none" strike="noStrike">
                <a:solidFill>
                  <a:schemeClr val="dk1"/>
                </a:solidFill>
                <a:latin typeface="Calibri"/>
                <a:ea typeface="Calibri"/>
                <a:cs typeface="Calibri"/>
                <a:sym typeface="Calibri"/>
              </a:defRPr>
            </a:lvl5pPr>
            <a:lvl6pPr indent="0" lvl="5" marL="2286000" marR="0" rtl="0" algn="l">
              <a:spcBef>
                <a:spcPts val="320"/>
              </a:spcBef>
              <a:buClr>
                <a:schemeClr val="accent1"/>
              </a:buClr>
              <a:buFont typeface="Arial"/>
              <a:buNone/>
              <a:defRPr b="1" i="0" sz="1600" u="none" cap="none" strike="noStrike">
                <a:solidFill>
                  <a:schemeClr val="dk1"/>
                </a:solidFill>
                <a:latin typeface="Calibri"/>
                <a:ea typeface="Calibri"/>
                <a:cs typeface="Calibri"/>
                <a:sym typeface="Calibri"/>
              </a:defRPr>
            </a:lvl6pPr>
            <a:lvl7pPr indent="0" lvl="6" marL="2743200" marR="0" rtl="0" algn="l">
              <a:spcBef>
                <a:spcPts val="320"/>
              </a:spcBef>
              <a:buClr>
                <a:schemeClr val="accent2"/>
              </a:buClr>
              <a:buFont typeface="Arial"/>
              <a:buNone/>
              <a:defRPr b="1" i="0" sz="1600" u="none" cap="none" strike="noStrike">
                <a:solidFill>
                  <a:schemeClr val="dk1"/>
                </a:solidFill>
                <a:latin typeface="Calibri"/>
                <a:ea typeface="Calibri"/>
                <a:cs typeface="Calibri"/>
                <a:sym typeface="Calibri"/>
              </a:defRPr>
            </a:lvl7pPr>
            <a:lvl8pPr indent="0" lvl="7" marL="3200400" marR="0" rtl="0" algn="l">
              <a:spcBef>
                <a:spcPts val="320"/>
              </a:spcBef>
              <a:buClr>
                <a:schemeClr val="accent3"/>
              </a:buClr>
              <a:buFont typeface="Arial"/>
              <a:buNone/>
              <a:defRPr b="1" i="0" sz="1600" u="none" cap="none" strike="noStrike">
                <a:solidFill>
                  <a:schemeClr val="dk1"/>
                </a:solidFill>
                <a:latin typeface="Calibri"/>
                <a:ea typeface="Calibri"/>
                <a:cs typeface="Calibri"/>
                <a:sym typeface="Calibri"/>
              </a:defRPr>
            </a:lvl8pPr>
            <a:lvl9pPr indent="0" lvl="8" marL="3657600" marR="0" rtl="0" algn="l">
              <a:spcBef>
                <a:spcPts val="320"/>
              </a:spcBef>
              <a:buClr>
                <a:schemeClr val="accent4"/>
              </a:buClr>
              <a:buFont typeface="Arial"/>
              <a:buNone/>
              <a:defRPr b="1" i="0" sz="1600" u="none" cap="none" strike="noStrike">
                <a:solidFill>
                  <a:schemeClr val="dk1"/>
                </a:solidFill>
                <a:latin typeface="Calibri"/>
                <a:ea typeface="Calibri"/>
                <a:cs typeface="Calibri"/>
                <a:sym typeface="Calibri"/>
              </a:defRPr>
            </a:lvl9pPr>
          </a:lstStyle>
          <a:p/>
        </p:txBody>
      </p:sp>
      <p:sp>
        <p:nvSpPr>
          <p:cNvPr id="41" name="Shape 41"/>
          <p:cNvSpPr txBox="1"/>
          <p:nvPr>
            <p:ph idx="2" type="body"/>
          </p:nvPr>
        </p:nvSpPr>
        <p:spPr>
          <a:xfrm>
            <a:off x="457200" y="2174875"/>
            <a:ext cx="3657600" cy="3951287"/>
          </a:xfrm>
          <a:prstGeom prst="rect">
            <a:avLst/>
          </a:prstGeom>
          <a:noFill/>
          <a:ln>
            <a:noFill/>
          </a:ln>
        </p:spPr>
        <p:txBody>
          <a:bodyPr anchorCtr="0" anchor="t" bIns="91425" lIns="91425" rIns="91425" tIns="91425"/>
          <a:lstStyle>
            <a:lvl1pPr indent="-76200" lvl="0" marL="342900" marR="0" rtl="0" algn="l">
              <a:spcBef>
                <a:spcPts val="480"/>
              </a:spcBef>
              <a:buClr>
                <a:schemeClr val="accent1"/>
              </a:buClr>
              <a:buSzPct val="100000"/>
              <a:buFont typeface="Arial"/>
              <a:buChar char="•"/>
              <a:defRPr b="0" i="0" sz="2400" u="none" cap="none" strike="noStrike">
                <a:solidFill>
                  <a:schemeClr val="dk1"/>
                </a:solidFill>
                <a:latin typeface="Calibri"/>
                <a:ea typeface="Calibri"/>
                <a:cs typeface="Calibri"/>
                <a:sym typeface="Calibri"/>
              </a:defRPr>
            </a:lvl1pPr>
            <a:lvl2pPr indent="-106680" lvl="1" marL="640080" marR="0" rtl="0" algn="l">
              <a:spcBef>
                <a:spcPts val="400"/>
              </a:spcBef>
              <a:buClr>
                <a:schemeClr val="accent2"/>
              </a:buClr>
              <a:buSzPct val="100000"/>
              <a:buFont typeface="Arial"/>
              <a:buChar char="•"/>
              <a:defRPr b="0" i="0" sz="2000" u="none" cap="none" strike="noStrike">
                <a:solidFill>
                  <a:schemeClr val="dk1"/>
                </a:solidFill>
                <a:latin typeface="Calibri"/>
                <a:ea typeface="Calibri"/>
                <a:cs typeface="Calibri"/>
                <a:sym typeface="Calibri"/>
              </a:defRPr>
            </a:lvl2pPr>
            <a:lvl3pPr indent="-116839" lvl="2" marL="1005839" marR="0" rtl="0" algn="l">
              <a:spcBef>
                <a:spcPts val="360"/>
              </a:spcBef>
              <a:buClr>
                <a:schemeClr val="accent3"/>
              </a:buClr>
              <a:buSzPct val="100000"/>
              <a:buFont typeface="Arial"/>
              <a:buChar char="•"/>
              <a:defRPr b="0" i="0" sz="1800" u="none" cap="none" strike="noStrike">
                <a:solidFill>
                  <a:schemeClr val="dk1"/>
                </a:solidFill>
                <a:latin typeface="Calibri"/>
                <a:ea typeface="Calibri"/>
                <a:cs typeface="Calibri"/>
                <a:sym typeface="Calibri"/>
              </a:defRPr>
            </a:lvl3pPr>
            <a:lvl4pPr indent="-137160" lvl="3" marL="1280160" marR="0" rtl="0" algn="l">
              <a:spcBef>
                <a:spcPts val="320"/>
              </a:spcBef>
              <a:buClr>
                <a:schemeClr val="accent4"/>
              </a:buClr>
              <a:buSzPct val="100000"/>
              <a:buFont typeface="Arial"/>
              <a:buChar char="•"/>
              <a:defRPr b="0" i="0" sz="1600" u="none" cap="none" strike="noStrike">
                <a:solidFill>
                  <a:schemeClr val="dk1"/>
                </a:solidFill>
                <a:latin typeface="Calibri"/>
                <a:ea typeface="Calibri"/>
                <a:cs typeface="Calibri"/>
                <a:sym typeface="Calibri"/>
              </a:defRPr>
            </a:lvl4pPr>
            <a:lvl5pPr indent="-132080" lvl="4" marL="1554480" marR="0" rtl="0" algn="l">
              <a:spcBef>
                <a:spcPts val="320"/>
              </a:spcBef>
              <a:buClr>
                <a:schemeClr val="accent5"/>
              </a:buClr>
              <a:buSzPct val="100000"/>
              <a:buFont typeface="Arial"/>
              <a:buChar char="•"/>
              <a:defRPr b="0" i="0" sz="1600" u="none" cap="none" strike="noStrike">
                <a:solidFill>
                  <a:schemeClr val="dk1"/>
                </a:solidFill>
                <a:latin typeface="Calibri"/>
                <a:ea typeface="Calibri"/>
                <a:cs typeface="Calibri"/>
                <a:sym typeface="Calibri"/>
              </a:defRPr>
            </a:lvl5pPr>
            <a:lvl6pPr indent="-86360" lvl="5" marL="1737360" marR="0" rtl="0" algn="l">
              <a:spcBef>
                <a:spcPts val="320"/>
              </a:spcBef>
              <a:buClr>
                <a:schemeClr val="accent1"/>
              </a:buClr>
              <a:buSzPct val="100000"/>
              <a:buFont typeface="Arial"/>
              <a:buChar char="•"/>
              <a:defRPr b="0" i="0" sz="1600" u="none" cap="none" strike="noStrike">
                <a:solidFill>
                  <a:schemeClr val="dk1"/>
                </a:solidFill>
                <a:latin typeface="Calibri"/>
                <a:ea typeface="Calibri"/>
                <a:cs typeface="Calibri"/>
                <a:sym typeface="Calibri"/>
              </a:defRPr>
            </a:lvl6pPr>
            <a:lvl7pPr indent="-91439" lvl="6" marL="1920240" marR="0" rtl="0" algn="l">
              <a:spcBef>
                <a:spcPts val="320"/>
              </a:spcBef>
              <a:buClr>
                <a:schemeClr val="accent2"/>
              </a:buClr>
              <a:buSzPct val="100000"/>
              <a:buFont typeface="Arial"/>
              <a:buChar char="•"/>
              <a:defRPr b="0" i="0" sz="1600" u="none" cap="none" strike="noStrike">
                <a:solidFill>
                  <a:schemeClr val="dk1"/>
                </a:solidFill>
                <a:latin typeface="Calibri"/>
                <a:ea typeface="Calibri"/>
                <a:cs typeface="Calibri"/>
                <a:sym typeface="Calibri"/>
              </a:defRPr>
            </a:lvl7pPr>
            <a:lvl8pPr indent="-83820" lvl="7" marL="2103120" marR="0" rtl="0" algn="l">
              <a:spcBef>
                <a:spcPts val="320"/>
              </a:spcBef>
              <a:buClr>
                <a:schemeClr val="accent3"/>
              </a:buClr>
              <a:buSzPct val="100000"/>
              <a:buFont typeface="Arial"/>
              <a:buChar char="•"/>
              <a:defRPr b="0" i="0" sz="1600" u="none" cap="none" strike="noStrike">
                <a:solidFill>
                  <a:schemeClr val="dk1"/>
                </a:solidFill>
                <a:latin typeface="Calibri"/>
                <a:ea typeface="Calibri"/>
                <a:cs typeface="Calibri"/>
                <a:sym typeface="Calibri"/>
              </a:defRPr>
            </a:lvl8pPr>
            <a:lvl9pPr indent="-88900" lvl="8" marL="2286000" marR="0" rtl="0" algn="l">
              <a:spcBef>
                <a:spcPts val="320"/>
              </a:spcBef>
              <a:buClr>
                <a:schemeClr val="accent4"/>
              </a:buClr>
              <a:buSzPct val="100000"/>
              <a:buFont typeface="Arial"/>
              <a:buChar char="•"/>
              <a:defRPr b="0" i="0" sz="1600" u="none" cap="none" strike="noStrike">
                <a:solidFill>
                  <a:schemeClr val="dk1"/>
                </a:solidFill>
                <a:latin typeface="Calibri"/>
                <a:ea typeface="Calibri"/>
                <a:cs typeface="Calibri"/>
                <a:sym typeface="Calibri"/>
              </a:defRPr>
            </a:lvl9pPr>
          </a:lstStyle>
          <a:p/>
        </p:txBody>
      </p:sp>
      <p:sp>
        <p:nvSpPr>
          <p:cNvPr id="42" name="Shape 42"/>
          <p:cNvSpPr txBox="1"/>
          <p:nvPr>
            <p:ph idx="3" type="body"/>
          </p:nvPr>
        </p:nvSpPr>
        <p:spPr>
          <a:xfrm>
            <a:off x="4419600" y="1535112"/>
            <a:ext cx="3657600" cy="639762"/>
          </a:xfrm>
          <a:prstGeom prst="rect">
            <a:avLst/>
          </a:prstGeom>
          <a:noFill/>
          <a:ln>
            <a:noFill/>
          </a:ln>
        </p:spPr>
        <p:txBody>
          <a:bodyPr anchorCtr="0" anchor="b" bIns="91425" lIns="91425" rIns="91425" tIns="91425"/>
          <a:lstStyle>
            <a:lvl1pPr indent="0" lvl="0" marL="0" marR="0" rtl="0" algn="ctr">
              <a:spcBef>
                <a:spcPts val="400"/>
              </a:spcBef>
              <a:buClr>
                <a:schemeClr val="accent1"/>
              </a:buClr>
              <a:buFont typeface="Arial"/>
              <a:buNone/>
              <a:defRPr b="1" i="0" sz="2000" u="none" cap="none" strike="noStrike">
                <a:solidFill>
                  <a:schemeClr val="dk2"/>
                </a:solidFill>
                <a:latin typeface="Calibri"/>
                <a:ea typeface="Calibri"/>
                <a:cs typeface="Calibri"/>
                <a:sym typeface="Calibri"/>
              </a:defRPr>
            </a:lvl1pPr>
            <a:lvl2pPr indent="0" lvl="1" marL="457200" marR="0" rtl="0" algn="l">
              <a:spcBef>
                <a:spcPts val="400"/>
              </a:spcBef>
              <a:buClr>
                <a:schemeClr val="accent2"/>
              </a:buClr>
              <a:buFont typeface="Arial"/>
              <a:buNone/>
              <a:defRPr b="1" i="0" sz="2000" u="none" cap="none" strike="noStrike">
                <a:solidFill>
                  <a:schemeClr val="dk1"/>
                </a:solidFill>
                <a:latin typeface="Calibri"/>
                <a:ea typeface="Calibri"/>
                <a:cs typeface="Calibri"/>
                <a:sym typeface="Calibri"/>
              </a:defRPr>
            </a:lvl2pPr>
            <a:lvl3pPr indent="0" lvl="2" marL="914400" marR="0" rtl="0" algn="l">
              <a:spcBef>
                <a:spcPts val="360"/>
              </a:spcBef>
              <a:buClr>
                <a:schemeClr val="accent3"/>
              </a:buClr>
              <a:buFont typeface="Arial"/>
              <a:buNone/>
              <a:defRPr b="1" i="0" sz="1800" u="none" cap="none" strike="noStrike">
                <a:solidFill>
                  <a:schemeClr val="dk1"/>
                </a:solidFill>
                <a:latin typeface="Calibri"/>
                <a:ea typeface="Calibri"/>
                <a:cs typeface="Calibri"/>
                <a:sym typeface="Calibri"/>
              </a:defRPr>
            </a:lvl3pPr>
            <a:lvl4pPr indent="0" lvl="3" marL="1371600" marR="0" rtl="0" algn="l">
              <a:spcBef>
                <a:spcPts val="320"/>
              </a:spcBef>
              <a:buClr>
                <a:schemeClr val="accent4"/>
              </a:buClr>
              <a:buFont typeface="Arial"/>
              <a:buNone/>
              <a:defRPr b="1" i="0" sz="1600" u="none" cap="none" strike="noStrike">
                <a:solidFill>
                  <a:schemeClr val="dk1"/>
                </a:solidFill>
                <a:latin typeface="Calibri"/>
                <a:ea typeface="Calibri"/>
                <a:cs typeface="Calibri"/>
                <a:sym typeface="Calibri"/>
              </a:defRPr>
            </a:lvl4pPr>
            <a:lvl5pPr indent="0" lvl="4" marL="1828800" marR="0" rtl="0" algn="l">
              <a:spcBef>
                <a:spcPts val="320"/>
              </a:spcBef>
              <a:buClr>
                <a:schemeClr val="accent5"/>
              </a:buClr>
              <a:buFont typeface="Arial"/>
              <a:buNone/>
              <a:defRPr b="1" i="0" sz="1600" u="none" cap="none" strike="noStrike">
                <a:solidFill>
                  <a:schemeClr val="dk1"/>
                </a:solidFill>
                <a:latin typeface="Calibri"/>
                <a:ea typeface="Calibri"/>
                <a:cs typeface="Calibri"/>
                <a:sym typeface="Calibri"/>
              </a:defRPr>
            </a:lvl5pPr>
            <a:lvl6pPr indent="0" lvl="5" marL="2286000" marR="0" rtl="0" algn="l">
              <a:spcBef>
                <a:spcPts val="320"/>
              </a:spcBef>
              <a:buClr>
                <a:schemeClr val="accent1"/>
              </a:buClr>
              <a:buFont typeface="Arial"/>
              <a:buNone/>
              <a:defRPr b="1" i="0" sz="1600" u="none" cap="none" strike="noStrike">
                <a:solidFill>
                  <a:schemeClr val="dk1"/>
                </a:solidFill>
                <a:latin typeface="Calibri"/>
                <a:ea typeface="Calibri"/>
                <a:cs typeface="Calibri"/>
                <a:sym typeface="Calibri"/>
              </a:defRPr>
            </a:lvl6pPr>
            <a:lvl7pPr indent="0" lvl="6" marL="2743200" marR="0" rtl="0" algn="l">
              <a:spcBef>
                <a:spcPts val="320"/>
              </a:spcBef>
              <a:buClr>
                <a:schemeClr val="accent2"/>
              </a:buClr>
              <a:buFont typeface="Arial"/>
              <a:buNone/>
              <a:defRPr b="1" i="0" sz="1600" u="none" cap="none" strike="noStrike">
                <a:solidFill>
                  <a:schemeClr val="dk1"/>
                </a:solidFill>
                <a:latin typeface="Calibri"/>
                <a:ea typeface="Calibri"/>
                <a:cs typeface="Calibri"/>
                <a:sym typeface="Calibri"/>
              </a:defRPr>
            </a:lvl7pPr>
            <a:lvl8pPr indent="0" lvl="7" marL="3200400" marR="0" rtl="0" algn="l">
              <a:spcBef>
                <a:spcPts val="320"/>
              </a:spcBef>
              <a:buClr>
                <a:schemeClr val="accent3"/>
              </a:buClr>
              <a:buFont typeface="Arial"/>
              <a:buNone/>
              <a:defRPr b="1" i="0" sz="1600" u="none" cap="none" strike="noStrike">
                <a:solidFill>
                  <a:schemeClr val="dk1"/>
                </a:solidFill>
                <a:latin typeface="Calibri"/>
                <a:ea typeface="Calibri"/>
                <a:cs typeface="Calibri"/>
                <a:sym typeface="Calibri"/>
              </a:defRPr>
            </a:lvl8pPr>
            <a:lvl9pPr indent="0" lvl="8" marL="3657600" marR="0" rtl="0" algn="l">
              <a:spcBef>
                <a:spcPts val="320"/>
              </a:spcBef>
              <a:buClr>
                <a:schemeClr val="accent4"/>
              </a:buClr>
              <a:buFont typeface="Arial"/>
              <a:buNone/>
              <a:defRPr b="1" i="0" sz="1600" u="none" cap="none" strike="noStrike">
                <a:solidFill>
                  <a:schemeClr val="dk1"/>
                </a:solidFill>
                <a:latin typeface="Calibri"/>
                <a:ea typeface="Calibri"/>
                <a:cs typeface="Calibri"/>
                <a:sym typeface="Calibri"/>
              </a:defRPr>
            </a:lvl9pPr>
          </a:lstStyle>
          <a:p/>
        </p:txBody>
      </p:sp>
      <p:sp>
        <p:nvSpPr>
          <p:cNvPr id="43" name="Shape 43"/>
          <p:cNvSpPr txBox="1"/>
          <p:nvPr>
            <p:ph idx="4" type="body"/>
          </p:nvPr>
        </p:nvSpPr>
        <p:spPr>
          <a:xfrm>
            <a:off x="4419600" y="2174875"/>
            <a:ext cx="3657600" cy="3951287"/>
          </a:xfrm>
          <a:prstGeom prst="rect">
            <a:avLst/>
          </a:prstGeom>
          <a:noFill/>
          <a:ln>
            <a:noFill/>
          </a:ln>
        </p:spPr>
        <p:txBody>
          <a:bodyPr anchorCtr="0" anchor="t" bIns="91425" lIns="91425" rIns="91425" tIns="91425"/>
          <a:lstStyle>
            <a:lvl1pPr indent="-76200" lvl="0" marL="342900" marR="0" rtl="0" algn="l">
              <a:spcBef>
                <a:spcPts val="480"/>
              </a:spcBef>
              <a:buClr>
                <a:schemeClr val="accent1"/>
              </a:buClr>
              <a:buSzPct val="100000"/>
              <a:buFont typeface="Arial"/>
              <a:buChar char="•"/>
              <a:defRPr b="0" i="0" sz="2400" u="none" cap="none" strike="noStrike">
                <a:solidFill>
                  <a:schemeClr val="dk1"/>
                </a:solidFill>
                <a:latin typeface="Calibri"/>
                <a:ea typeface="Calibri"/>
                <a:cs typeface="Calibri"/>
                <a:sym typeface="Calibri"/>
              </a:defRPr>
            </a:lvl1pPr>
            <a:lvl2pPr indent="-106680" lvl="1" marL="640080" marR="0" rtl="0" algn="l">
              <a:spcBef>
                <a:spcPts val="400"/>
              </a:spcBef>
              <a:buClr>
                <a:schemeClr val="accent2"/>
              </a:buClr>
              <a:buSzPct val="100000"/>
              <a:buFont typeface="Arial"/>
              <a:buChar char="•"/>
              <a:defRPr b="0" i="0" sz="2000" u="none" cap="none" strike="noStrike">
                <a:solidFill>
                  <a:schemeClr val="dk1"/>
                </a:solidFill>
                <a:latin typeface="Calibri"/>
                <a:ea typeface="Calibri"/>
                <a:cs typeface="Calibri"/>
                <a:sym typeface="Calibri"/>
              </a:defRPr>
            </a:lvl2pPr>
            <a:lvl3pPr indent="-116839" lvl="2" marL="1005839" marR="0" rtl="0" algn="l">
              <a:spcBef>
                <a:spcPts val="360"/>
              </a:spcBef>
              <a:buClr>
                <a:schemeClr val="accent3"/>
              </a:buClr>
              <a:buSzPct val="100000"/>
              <a:buFont typeface="Arial"/>
              <a:buChar char="•"/>
              <a:defRPr b="0" i="0" sz="1800" u="none" cap="none" strike="noStrike">
                <a:solidFill>
                  <a:schemeClr val="dk1"/>
                </a:solidFill>
                <a:latin typeface="Calibri"/>
                <a:ea typeface="Calibri"/>
                <a:cs typeface="Calibri"/>
                <a:sym typeface="Calibri"/>
              </a:defRPr>
            </a:lvl3pPr>
            <a:lvl4pPr indent="-137160" lvl="3" marL="1280160" marR="0" rtl="0" algn="l">
              <a:spcBef>
                <a:spcPts val="320"/>
              </a:spcBef>
              <a:buClr>
                <a:schemeClr val="accent4"/>
              </a:buClr>
              <a:buSzPct val="100000"/>
              <a:buFont typeface="Arial"/>
              <a:buChar char="•"/>
              <a:defRPr b="0" i="0" sz="1600" u="none" cap="none" strike="noStrike">
                <a:solidFill>
                  <a:schemeClr val="dk1"/>
                </a:solidFill>
                <a:latin typeface="Calibri"/>
                <a:ea typeface="Calibri"/>
                <a:cs typeface="Calibri"/>
                <a:sym typeface="Calibri"/>
              </a:defRPr>
            </a:lvl4pPr>
            <a:lvl5pPr indent="-132080" lvl="4" marL="1554480" marR="0" rtl="0" algn="l">
              <a:spcBef>
                <a:spcPts val="320"/>
              </a:spcBef>
              <a:buClr>
                <a:schemeClr val="accent5"/>
              </a:buClr>
              <a:buSzPct val="100000"/>
              <a:buFont typeface="Arial"/>
              <a:buChar char="•"/>
              <a:defRPr b="0" i="0" sz="1600" u="none" cap="none" strike="noStrike">
                <a:solidFill>
                  <a:schemeClr val="dk1"/>
                </a:solidFill>
                <a:latin typeface="Calibri"/>
                <a:ea typeface="Calibri"/>
                <a:cs typeface="Calibri"/>
                <a:sym typeface="Calibri"/>
              </a:defRPr>
            </a:lvl5pPr>
            <a:lvl6pPr indent="-86360" lvl="5" marL="1737360" marR="0" rtl="0" algn="l">
              <a:spcBef>
                <a:spcPts val="320"/>
              </a:spcBef>
              <a:buClr>
                <a:schemeClr val="accent1"/>
              </a:buClr>
              <a:buSzPct val="100000"/>
              <a:buFont typeface="Arial"/>
              <a:buChar char="•"/>
              <a:defRPr b="0" i="0" sz="1600" u="none" cap="none" strike="noStrike">
                <a:solidFill>
                  <a:schemeClr val="dk1"/>
                </a:solidFill>
                <a:latin typeface="Calibri"/>
                <a:ea typeface="Calibri"/>
                <a:cs typeface="Calibri"/>
                <a:sym typeface="Calibri"/>
              </a:defRPr>
            </a:lvl6pPr>
            <a:lvl7pPr indent="-91439" lvl="6" marL="1920240" marR="0" rtl="0" algn="l">
              <a:spcBef>
                <a:spcPts val="320"/>
              </a:spcBef>
              <a:buClr>
                <a:schemeClr val="accent2"/>
              </a:buClr>
              <a:buSzPct val="100000"/>
              <a:buFont typeface="Arial"/>
              <a:buChar char="•"/>
              <a:defRPr b="0" i="0" sz="1600" u="none" cap="none" strike="noStrike">
                <a:solidFill>
                  <a:schemeClr val="dk1"/>
                </a:solidFill>
                <a:latin typeface="Calibri"/>
                <a:ea typeface="Calibri"/>
                <a:cs typeface="Calibri"/>
                <a:sym typeface="Calibri"/>
              </a:defRPr>
            </a:lvl7pPr>
            <a:lvl8pPr indent="-83820" lvl="7" marL="2103120" marR="0" rtl="0" algn="l">
              <a:spcBef>
                <a:spcPts val="320"/>
              </a:spcBef>
              <a:buClr>
                <a:schemeClr val="accent3"/>
              </a:buClr>
              <a:buSzPct val="100000"/>
              <a:buFont typeface="Arial"/>
              <a:buChar char="•"/>
              <a:defRPr b="0" i="0" sz="1600" u="none" cap="none" strike="noStrike">
                <a:solidFill>
                  <a:schemeClr val="dk1"/>
                </a:solidFill>
                <a:latin typeface="Calibri"/>
                <a:ea typeface="Calibri"/>
                <a:cs typeface="Calibri"/>
                <a:sym typeface="Calibri"/>
              </a:defRPr>
            </a:lvl8pPr>
            <a:lvl9pPr indent="-88900" lvl="8" marL="2286000" marR="0" rtl="0" algn="l">
              <a:spcBef>
                <a:spcPts val="320"/>
              </a:spcBef>
              <a:buClr>
                <a:schemeClr val="accent4"/>
              </a:buClr>
              <a:buSzPct val="100000"/>
              <a:buFont typeface="Arial"/>
              <a:buChar char="•"/>
              <a:defRPr b="0" i="0" sz="1600" u="none" cap="none" strike="noStrike">
                <a:solidFill>
                  <a:schemeClr val="dk1"/>
                </a:solidFill>
                <a:latin typeface="Calibri"/>
                <a:ea typeface="Calibri"/>
                <a:cs typeface="Calibri"/>
                <a:sym typeface="Calibri"/>
              </a:defRPr>
            </a:lvl9pPr>
          </a:lstStyle>
          <a:p/>
        </p:txBody>
      </p:sp>
      <p:sp>
        <p:nvSpPr>
          <p:cNvPr id="44" name="Shape 44"/>
          <p:cNvSpPr txBox="1"/>
          <p:nvPr>
            <p:ph idx="10" type="dt"/>
          </p:nvPr>
        </p:nvSpPr>
        <p:spPr>
          <a:xfrm rot="-5400000">
            <a:off x="7551350" y="1645919"/>
            <a:ext cx="2438399" cy="365759"/>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45" name="Shape 45"/>
          <p:cNvSpPr txBox="1"/>
          <p:nvPr>
            <p:ph idx="11" type="ftr"/>
          </p:nvPr>
        </p:nvSpPr>
        <p:spPr>
          <a:xfrm rot="-5400000">
            <a:off x="7586909" y="4048759"/>
            <a:ext cx="2367281" cy="365759"/>
          </a:xfrm>
          <a:prstGeom prst="rect">
            <a:avLst/>
          </a:prstGeom>
          <a:noFill/>
          <a:ln>
            <a:noFill/>
          </a:ln>
        </p:spPr>
        <p:txBody>
          <a:bodyPr anchorCtr="0" anchor="ctr" bIns="91425" lIns="91425" rIns="91425" tIns="91425"/>
          <a:lstStyle>
            <a:lvl1pPr indent="0" lvl="0" marL="0" marR="0" rtl="0" algn="r">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46" name="Shape 46"/>
          <p:cNvSpPr/>
          <p:nvPr>
            <p:ph idx="12" type="sldNum"/>
          </p:nvPr>
        </p:nvSpPr>
        <p:spPr>
          <a:xfrm>
            <a:off x="8531788" y="5648960"/>
            <a:ext cx="548639" cy="396240"/>
          </a:xfrm>
          <a:prstGeom prst="bracketPair">
            <a:avLst/>
          </a:prstGeom>
          <a:noFill/>
          <a:ln cap="flat" cmpd="sng" w="19050">
            <a:solidFill>
              <a:srgbClr val="FFFFFF"/>
            </a:solidFill>
            <a:prstDash val="solid"/>
            <a:round/>
            <a:headEnd len="med" w="med" type="none"/>
            <a:tailEnd len="med" w="med" type="none"/>
          </a:ln>
        </p:spPr>
        <p:txBody>
          <a:bodyPr anchorCtr="0" anchor="ctr" bIns="0" lIns="0" rIns="0" tIns="0">
            <a:noAutofit/>
          </a:bodyPr>
          <a:lstStyle/>
          <a:p>
            <a:pPr indent="0" lvl="0" marL="0" marR="0" rtl="0" algn="ctr">
              <a:spcBef>
                <a:spcPts val="0"/>
              </a:spcBef>
              <a:buSzPct val="25000"/>
              <a:buNone/>
            </a:pPr>
            <a:fld id="{00000000-1234-1234-1234-123412341234}" type="slidenum">
              <a:rPr b="0" i="0" lang="en-US" sz="1800" u="none" cap="none" strike="noStrike">
                <a:solidFill>
                  <a:srgbClr val="FFFFFF"/>
                </a:solidFill>
                <a:latin typeface="Calibri"/>
                <a:ea typeface="Calibri"/>
                <a:cs typeface="Calibri"/>
                <a:sym typeface="Calibri"/>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47" name="Shape 47"/>
        <p:cNvGrpSpPr/>
        <p:nvPr/>
      </p:nvGrpSpPr>
      <p:grpSpPr>
        <a:xfrm>
          <a:off x="0" y="0"/>
          <a:ext cx="0" cy="0"/>
          <a:chOff x="0" y="0"/>
          <a:chExt cx="0" cy="0"/>
        </a:xfrm>
      </p:grpSpPr>
      <p:sp>
        <p:nvSpPr>
          <p:cNvPr id="48" name="Shape 48"/>
          <p:cNvSpPr txBox="1"/>
          <p:nvPr>
            <p:ph type="title"/>
          </p:nvPr>
        </p:nvSpPr>
        <p:spPr>
          <a:xfrm>
            <a:off x="457200" y="274637"/>
            <a:ext cx="7619999" cy="1143000"/>
          </a:xfrm>
          <a:prstGeom prst="rect">
            <a:avLst/>
          </a:prstGeom>
          <a:noFill/>
          <a:ln>
            <a:noFill/>
          </a:ln>
        </p:spPr>
        <p:txBody>
          <a:bodyPr anchorCtr="0" anchor="ctr" bIns="91425" lIns="91425" rIns="91425" tIns="91425"/>
          <a:lstStyle>
            <a:lvl1pPr indent="0" lvl="0" marL="0" marR="0" rtl="0" algn="l">
              <a:spcBef>
                <a:spcPts val="0"/>
              </a:spcBef>
              <a:buClr>
                <a:schemeClr val="dk2"/>
              </a:buClr>
              <a:buFont typeface="Cambria"/>
              <a:buNone/>
              <a:defRPr b="0" i="0" sz="4600" u="none" cap="none" strike="noStrike">
                <a:solidFill>
                  <a:schemeClr val="dk2"/>
                </a:solidFill>
                <a:latin typeface="Cambria"/>
                <a:ea typeface="Cambria"/>
                <a:cs typeface="Cambria"/>
                <a:sym typeface="Cambria"/>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49" name="Shape 49"/>
          <p:cNvSpPr txBox="1"/>
          <p:nvPr>
            <p:ph idx="10" type="dt"/>
          </p:nvPr>
        </p:nvSpPr>
        <p:spPr>
          <a:xfrm rot="-5400000">
            <a:off x="7551350" y="1645919"/>
            <a:ext cx="2438399" cy="365759"/>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50" name="Shape 50"/>
          <p:cNvSpPr txBox="1"/>
          <p:nvPr>
            <p:ph idx="11" type="ftr"/>
          </p:nvPr>
        </p:nvSpPr>
        <p:spPr>
          <a:xfrm rot="-5400000">
            <a:off x="7586909" y="4048759"/>
            <a:ext cx="2367281" cy="365759"/>
          </a:xfrm>
          <a:prstGeom prst="rect">
            <a:avLst/>
          </a:prstGeom>
          <a:noFill/>
          <a:ln>
            <a:noFill/>
          </a:ln>
        </p:spPr>
        <p:txBody>
          <a:bodyPr anchorCtr="0" anchor="ctr" bIns="91425" lIns="91425" rIns="91425" tIns="91425"/>
          <a:lstStyle>
            <a:lvl1pPr indent="0" lvl="0" marL="0" marR="0" rtl="0" algn="r">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51" name="Shape 51"/>
          <p:cNvSpPr/>
          <p:nvPr>
            <p:ph idx="12" type="sldNum"/>
          </p:nvPr>
        </p:nvSpPr>
        <p:spPr>
          <a:xfrm>
            <a:off x="8531788" y="5648960"/>
            <a:ext cx="548639" cy="396240"/>
          </a:xfrm>
          <a:prstGeom prst="bracketPair">
            <a:avLst/>
          </a:prstGeom>
          <a:noFill/>
          <a:ln cap="flat" cmpd="sng" w="19050">
            <a:solidFill>
              <a:srgbClr val="FFFFFF"/>
            </a:solidFill>
            <a:prstDash val="solid"/>
            <a:round/>
            <a:headEnd len="med" w="med" type="none"/>
            <a:tailEnd len="med" w="med" type="none"/>
          </a:ln>
        </p:spPr>
        <p:txBody>
          <a:bodyPr anchorCtr="0" anchor="ctr" bIns="0" lIns="0" rIns="0" tIns="0">
            <a:noAutofit/>
          </a:bodyPr>
          <a:lstStyle/>
          <a:p>
            <a:pPr indent="0" lvl="0" marL="0" marR="0" rtl="0" algn="ctr">
              <a:spcBef>
                <a:spcPts val="0"/>
              </a:spcBef>
              <a:buSzPct val="25000"/>
              <a:buNone/>
            </a:pPr>
            <a:fld id="{00000000-1234-1234-1234-123412341234}" type="slidenum">
              <a:rPr b="0" i="0" lang="en-US" sz="1800" u="none" cap="none" strike="noStrike">
                <a:solidFill>
                  <a:srgbClr val="FFFFFF"/>
                </a:solidFill>
                <a:latin typeface="Calibri"/>
                <a:ea typeface="Calibri"/>
                <a:cs typeface="Calibri"/>
                <a:sym typeface="Calibri"/>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52" name="Shape 52"/>
        <p:cNvGrpSpPr/>
        <p:nvPr/>
      </p:nvGrpSpPr>
      <p:grpSpPr>
        <a:xfrm>
          <a:off x="0" y="0"/>
          <a:ext cx="0" cy="0"/>
          <a:chOff x="0" y="0"/>
          <a:chExt cx="0" cy="0"/>
        </a:xfrm>
      </p:grpSpPr>
      <p:sp>
        <p:nvSpPr>
          <p:cNvPr id="53" name="Shape 53"/>
          <p:cNvSpPr txBox="1"/>
          <p:nvPr>
            <p:ph idx="10" type="dt"/>
          </p:nvPr>
        </p:nvSpPr>
        <p:spPr>
          <a:xfrm rot="-5400000">
            <a:off x="7551350" y="1645919"/>
            <a:ext cx="2438399" cy="365759"/>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54" name="Shape 54"/>
          <p:cNvSpPr txBox="1"/>
          <p:nvPr>
            <p:ph idx="11" type="ftr"/>
          </p:nvPr>
        </p:nvSpPr>
        <p:spPr>
          <a:xfrm rot="-5400000">
            <a:off x="7586909" y="4048759"/>
            <a:ext cx="2367281" cy="365759"/>
          </a:xfrm>
          <a:prstGeom prst="rect">
            <a:avLst/>
          </a:prstGeom>
          <a:noFill/>
          <a:ln>
            <a:noFill/>
          </a:ln>
        </p:spPr>
        <p:txBody>
          <a:bodyPr anchorCtr="0" anchor="ctr" bIns="91425" lIns="91425" rIns="91425" tIns="91425"/>
          <a:lstStyle>
            <a:lvl1pPr indent="0" lvl="0" marL="0" marR="0" rtl="0" algn="r">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55" name="Shape 55"/>
          <p:cNvSpPr/>
          <p:nvPr>
            <p:ph idx="12" type="sldNum"/>
          </p:nvPr>
        </p:nvSpPr>
        <p:spPr>
          <a:xfrm>
            <a:off x="8531788" y="5648960"/>
            <a:ext cx="548639" cy="396240"/>
          </a:xfrm>
          <a:prstGeom prst="bracketPair">
            <a:avLst/>
          </a:prstGeom>
          <a:noFill/>
          <a:ln cap="flat" cmpd="sng" w="19050">
            <a:solidFill>
              <a:srgbClr val="FFFFFF"/>
            </a:solidFill>
            <a:prstDash val="solid"/>
            <a:round/>
            <a:headEnd len="med" w="med" type="none"/>
            <a:tailEnd len="med" w="med" type="none"/>
          </a:ln>
        </p:spPr>
        <p:txBody>
          <a:bodyPr anchorCtr="0" anchor="ctr" bIns="0" lIns="0" rIns="0" tIns="0">
            <a:noAutofit/>
          </a:bodyPr>
          <a:lstStyle/>
          <a:p>
            <a:pPr indent="0" lvl="0" marL="0" marR="0" rtl="0" algn="ctr">
              <a:spcBef>
                <a:spcPts val="0"/>
              </a:spcBef>
              <a:buSzPct val="25000"/>
              <a:buNone/>
            </a:pPr>
            <a:fld id="{00000000-1234-1234-1234-123412341234}" type="slidenum">
              <a:rPr b="0" i="0" lang="en-US" sz="1800" u="none" cap="none" strike="noStrike">
                <a:solidFill>
                  <a:srgbClr val="FFFFFF"/>
                </a:solidFill>
                <a:latin typeface="Calibri"/>
                <a:ea typeface="Calibri"/>
                <a:cs typeface="Calibri"/>
                <a:sym typeface="Calibri"/>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56" name="Shape 56"/>
        <p:cNvGrpSpPr/>
        <p:nvPr/>
      </p:nvGrpSpPr>
      <p:grpSpPr>
        <a:xfrm>
          <a:off x="0" y="0"/>
          <a:ext cx="0" cy="0"/>
          <a:chOff x="0" y="0"/>
          <a:chExt cx="0" cy="0"/>
        </a:xfrm>
      </p:grpSpPr>
      <p:sp>
        <p:nvSpPr>
          <p:cNvPr id="57" name="Shape 57"/>
          <p:cNvSpPr txBox="1"/>
          <p:nvPr>
            <p:ph type="title"/>
          </p:nvPr>
        </p:nvSpPr>
        <p:spPr>
          <a:xfrm>
            <a:off x="304801" y="5495544"/>
            <a:ext cx="7772400" cy="594359"/>
          </a:xfrm>
          <a:prstGeom prst="rect">
            <a:avLst/>
          </a:prstGeom>
          <a:noFill/>
          <a:ln>
            <a:noFill/>
          </a:ln>
        </p:spPr>
        <p:txBody>
          <a:bodyPr anchorCtr="0" anchor="b" bIns="91425" lIns="91425" rIns="91425" tIns="91425"/>
          <a:lstStyle>
            <a:lvl1pPr indent="0" lvl="0" marL="0" marR="0" rtl="0" algn="ctr">
              <a:spcBef>
                <a:spcPts val="0"/>
              </a:spcBef>
              <a:buClr>
                <a:schemeClr val="dk2"/>
              </a:buClr>
              <a:buFont typeface="Cambria"/>
              <a:buNone/>
              <a:defRPr b="1" i="0" sz="2200" u="none" cap="none" strike="noStrike">
                <a:solidFill>
                  <a:schemeClr val="dk2"/>
                </a:solidFill>
                <a:latin typeface="Cambria"/>
                <a:ea typeface="Cambria"/>
                <a:cs typeface="Cambria"/>
                <a:sym typeface="Cambria"/>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58" name="Shape 58"/>
          <p:cNvSpPr txBox="1"/>
          <p:nvPr>
            <p:ph idx="1" type="body"/>
          </p:nvPr>
        </p:nvSpPr>
        <p:spPr>
          <a:xfrm>
            <a:off x="304798" y="6096000"/>
            <a:ext cx="7772400" cy="609599"/>
          </a:xfrm>
          <a:prstGeom prst="rect">
            <a:avLst/>
          </a:prstGeom>
          <a:noFill/>
          <a:ln>
            <a:noFill/>
          </a:ln>
        </p:spPr>
        <p:txBody>
          <a:bodyPr anchorCtr="0" anchor="t" bIns="91425" lIns="91425" rIns="91425" tIns="91425"/>
          <a:lstStyle>
            <a:lvl1pPr indent="0" lvl="0" marL="0" marR="0" rtl="0" algn="ctr">
              <a:spcBef>
                <a:spcPts val="320"/>
              </a:spcBef>
              <a:buClr>
                <a:schemeClr val="accent1"/>
              </a:buClr>
              <a:buFont typeface="Arial"/>
              <a:buNone/>
              <a:defRPr b="0" i="0" sz="1600" u="none" cap="none" strike="noStrike">
                <a:solidFill>
                  <a:schemeClr val="dk1"/>
                </a:solidFill>
                <a:latin typeface="Calibri"/>
                <a:ea typeface="Calibri"/>
                <a:cs typeface="Calibri"/>
                <a:sym typeface="Calibri"/>
              </a:defRPr>
            </a:lvl1pPr>
            <a:lvl2pPr indent="0" lvl="1" marL="457200" marR="0" rtl="0" algn="l">
              <a:spcBef>
                <a:spcPts val="240"/>
              </a:spcBef>
              <a:buClr>
                <a:schemeClr val="accent2"/>
              </a:buClr>
              <a:buFont typeface="Arial"/>
              <a:buNone/>
              <a:defRPr b="0" i="0" sz="1200" u="none" cap="none" strike="noStrike">
                <a:solidFill>
                  <a:schemeClr val="dk1"/>
                </a:solidFill>
                <a:latin typeface="Calibri"/>
                <a:ea typeface="Calibri"/>
                <a:cs typeface="Calibri"/>
                <a:sym typeface="Calibri"/>
              </a:defRPr>
            </a:lvl2pPr>
            <a:lvl3pPr indent="0" lvl="2" marL="914400" marR="0" rtl="0" algn="l">
              <a:spcBef>
                <a:spcPts val="200"/>
              </a:spcBef>
              <a:buClr>
                <a:schemeClr val="accent3"/>
              </a:buClr>
              <a:buFont typeface="Arial"/>
              <a:buNone/>
              <a:defRPr b="0" i="0" sz="1000" u="none" cap="none" strike="noStrike">
                <a:solidFill>
                  <a:schemeClr val="dk1"/>
                </a:solidFill>
                <a:latin typeface="Calibri"/>
                <a:ea typeface="Calibri"/>
                <a:cs typeface="Calibri"/>
                <a:sym typeface="Calibri"/>
              </a:defRPr>
            </a:lvl3pPr>
            <a:lvl4pPr indent="0" lvl="3" marL="1371600" marR="0" rtl="0" algn="l">
              <a:spcBef>
                <a:spcPts val="180"/>
              </a:spcBef>
              <a:buClr>
                <a:schemeClr val="accent4"/>
              </a:buClr>
              <a:buFont typeface="Arial"/>
              <a:buNone/>
              <a:defRPr b="0" i="0" sz="900" u="none" cap="none" strike="noStrike">
                <a:solidFill>
                  <a:schemeClr val="dk1"/>
                </a:solidFill>
                <a:latin typeface="Calibri"/>
                <a:ea typeface="Calibri"/>
                <a:cs typeface="Calibri"/>
                <a:sym typeface="Calibri"/>
              </a:defRPr>
            </a:lvl4pPr>
            <a:lvl5pPr indent="0" lvl="4" marL="1828800" marR="0" rtl="0" algn="l">
              <a:spcBef>
                <a:spcPts val="180"/>
              </a:spcBef>
              <a:buClr>
                <a:schemeClr val="accent5"/>
              </a:buClr>
              <a:buFont typeface="Arial"/>
              <a:buNone/>
              <a:defRPr b="0" i="0" sz="900" u="none" cap="none" strike="noStrike">
                <a:solidFill>
                  <a:schemeClr val="dk1"/>
                </a:solidFill>
                <a:latin typeface="Calibri"/>
                <a:ea typeface="Calibri"/>
                <a:cs typeface="Calibri"/>
                <a:sym typeface="Calibri"/>
              </a:defRPr>
            </a:lvl5pPr>
            <a:lvl6pPr indent="0" lvl="5" marL="2286000" marR="0" rtl="0" algn="l">
              <a:spcBef>
                <a:spcPts val="180"/>
              </a:spcBef>
              <a:buClr>
                <a:schemeClr val="accent1"/>
              </a:buClr>
              <a:buFont typeface="Arial"/>
              <a:buNone/>
              <a:defRPr b="0" i="0" sz="900" u="none" cap="none" strike="noStrike">
                <a:solidFill>
                  <a:schemeClr val="dk1"/>
                </a:solidFill>
                <a:latin typeface="Calibri"/>
                <a:ea typeface="Calibri"/>
                <a:cs typeface="Calibri"/>
                <a:sym typeface="Calibri"/>
              </a:defRPr>
            </a:lvl6pPr>
            <a:lvl7pPr indent="0" lvl="6" marL="2743200" marR="0" rtl="0" algn="l">
              <a:spcBef>
                <a:spcPts val="180"/>
              </a:spcBef>
              <a:buClr>
                <a:schemeClr val="accent2"/>
              </a:buClr>
              <a:buFont typeface="Arial"/>
              <a:buNone/>
              <a:defRPr b="0" i="0" sz="900" u="none" cap="none" strike="noStrike">
                <a:solidFill>
                  <a:schemeClr val="dk1"/>
                </a:solidFill>
                <a:latin typeface="Calibri"/>
                <a:ea typeface="Calibri"/>
                <a:cs typeface="Calibri"/>
                <a:sym typeface="Calibri"/>
              </a:defRPr>
            </a:lvl7pPr>
            <a:lvl8pPr indent="0" lvl="7" marL="3200400" marR="0" rtl="0" algn="l">
              <a:spcBef>
                <a:spcPts val="180"/>
              </a:spcBef>
              <a:buClr>
                <a:schemeClr val="accent3"/>
              </a:buClr>
              <a:buFont typeface="Arial"/>
              <a:buNone/>
              <a:defRPr b="0" i="0" sz="900" u="none" cap="none" strike="noStrike">
                <a:solidFill>
                  <a:schemeClr val="dk1"/>
                </a:solidFill>
                <a:latin typeface="Calibri"/>
                <a:ea typeface="Calibri"/>
                <a:cs typeface="Calibri"/>
                <a:sym typeface="Calibri"/>
              </a:defRPr>
            </a:lvl8pPr>
            <a:lvl9pPr indent="0" lvl="8" marL="3657600" marR="0" rtl="0" algn="l">
              <a:spcBef>
                <a:spcPts val="180"/>
              </a:spcBef>
              <a:buClr>
                <a:schemeClr val="accent4"/>
              </a:buClr>
              <a:buFont typeface="Arial"/>
              <a:buNone/>
              <a:defRPr b="0" i="0" sz="900" u="none" cap="none" strike="noStrike">
                <a:solidFill>
                  <a:schemeClr val="dk1"/>
                </a:solidFill>
                <a:latin typeface="Calibri"/>
                <a:ea typeface="Calibri"/>
                <a:cs typeface="Calibri"/>
                <a:sym typeface="Calibri"/>
              </a:defRPr>
            </a:lvl9pPr>
          </a:lstStyle>
          <a:p/>
        </p:txBody>
      </p:sp>
      <p:sp>
        <p:nvSpPr>
          <p:cNvPr id="59" name="Shape 59"/>
          <p:cNvSpPr txBox="1"/>
          <p:nvPr>
            <p:ph idx="10" type="dt"/>
          </p:nvPr>
        </p:nvSpPr>
        <p:spPr>
          <a:xfrm rot="-5400000">
            <a:off x="7551350" y="1645919"/>
            <a:ext cx="2438399" cy="365759"/>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60" name="Shape 60"/>
          <p:cNvSpPr txBox="1"/>
          <p:nvPr>
            <p:ph idx="11" type="ftr"/>
          </p:nvPr>
        </p:nvSpPr>
        <p:spPr>
          <a:xfrm rot="-5400000">
            <a:off x="7586909" y="4048759"/>
            <a:ext cx="2367281" cy="365759"/>
          </a:xfrm>
          <a:prstGeom prst="rect">
            <a:avLst/>
          </a:prstGeom>
          <a:noFill/>
          <a:ln>
            <a:noFill/>
          </a:ln>
        </p:spPr>
        <p:txBody>
          <a:bodyPr anchorCtr="0" anchor="ctr" bIns="91425" lIns="91425" rIns="91425" tIns="91425"/>
          <a:lstStyle>
            <a:lvl1pPr indent="0" lvl="0" marL="0" marR="0" rtl="0" algn="r">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61" name="Shape 61"/>
          <p:cNvSpPr/>
          <p:nvPr>
            <p:ph idx="12" type="sldNum"/>
          </p:nvPr>
        </p:nvSpPr>
        <p:spPr>
          <a:xfrm>
            <a:off x="8531788" y="5648960"/>
            <a:ext cx="548639" cy="396240"/>
          </a:xfrm>
          <a:prstGeom prst="bracketPair">
            <a:avLst/>
          </a:prstGeom>
          <a:noFill/>
          <a:ln cap="flat" cmpd="sng" w="19050">
            <a:solidFill>
              <a:srgbClr val="FFFFFF"/>
            </a:solidFill>
            <a:prstDash val="solid"/>
            <a:round/>
            <a:headEnd len="med" w="med" type="none"/>
            <a:tailEnd len="med" w="med" type="none"/>
          </a:ln>
        </p:spPr>
        <p:txBody>
          <a:bodyPr anchorCtr="0" anchor="ctr" bIns="0" lIns="0" rIns="0" tIns="0">
            <a:noAutofit/>
          </a:bodyPr>
          <a:lstStyle/>
          <a:p>
            <a:pPr indent="0" lvl="0" marL="0" marR="0" rtl="0" algn="ctr">
              <a:spcBef>
                <a:spcPts val="0"/>
              </a:spcBef>
              <a:buSzPct val="25000"/>
              <a:buNone/>
            </a:pPr>
            <a:fld id="{00000000-1234-1234-1234-123412341234}" type="slidenum">
              <a:rPr b="0" i="0" lang="en-US" sz="1800" u="none" cap="none" strike="noStrike">
                <a:solidFill>
                  <a:srgbClr val="FFFFFF"/>
                </a:solidFill>
                <a:latin typeface="Calibri"/>
                <a:ea typeface="Calibri"/>
                <a:cs typeface="Calibri"/>
                <a:sym typeface="Calibri"/>
              </a:rPr>
              <a:t>‹#›</a:t>
            </a:fld>
          </a:p>
        </p:txBody>
      </p:sp>
      <p:sp>
        <p:nvSpPr>
          <p:cNvPr id="62" name="Shape 62"/>
          <p:cNvSpPr txBox="1"/>
          <p:nvPr>
            <p:ph idx="2" type="body"/>
          </p:nvPr>
        </p:nvSpPr>
        <p:spPr>
          <a:xfrm>
            <a:off x="304800" y="381000"/>
            <a:ext cx="7772400" cy="4942839"/>
          </a:xfrm>
          <a:prstGeom prst="rect">
            <a:avLst/>
          </a:prstGeom>
          <a:noFill/>
          <a:ln>
            <a:noFill/>
          </a:ln>
        </p:spPr>
        <p:txBody>
          <a:bodyPr anchorCtr="0" anchor="t" bIns="91425" lIns="91425" rIns="91425" tIns="91425"/>
          <a:lstStyle>
            <a:lvl1pPr indent="-88900" lvl="0" marL="342900" marR="0" rtl="0" algn="l">
              <a:spcBef>
                <a:spcPts val="440"/>
              </a:spcBef>
              <a:buClr>
                <a:schemeClr val="accent1"/>
              </a:buClr>
              <a:buSzPct val="100000"/>
              <a:buFont typeface="Arial"/>
              <a:buChar char="•"/>
              <a:defRPr b="0" i="0" sz="2200" u="none" cap="none" strike="noStrike">
                <a:solidFill>
                  <a:schemeClr val="dk1"/>
                </a:solidFill>
                <a:latin typeface="Calibri"/>
                <a:ea typeface="Calibri"/>
                <a:cs typeface="Calibri"/>
                <a:sym typeface="Calibri"/>
              </a:defRPr>
            </a:lvl1pPr>
            <a:lvl2pPr indent="-106680" lvl="1" marL="640080" marR="0" rtl="0" algn="l">
              <a:spcBef>
                <a:spcPts val="400"/>
              </a:spcBef>
              <a:buClr>
                <a:schemeClr val="accent2"/>
              </a:buClr>
              <a:buSzPct val="100000"/>
              <a:buFont typeface="Arial"/>
              <a:buChar char="•"/>
              <a:defRPr b="0" i="0" sz="2000" u="none" cap="none" strike="noStrike">
                <a:solidFill>
                  <a:schemeClr val="dk1"/>
                </a:solidFill>
                <a:latin typeface="Calibri"/>
                <a:ea typeface="Calibri"/>
                <a:cs typeface="Calibri"/>
                <a:sym typeface="Calibri"/>
              </a:defRPr>
            </a:lvl2pPr>
            <a:lvl3pPr indent="-116839" lvl="2" marL="1005839" marR="0" rtl="0" algn="l">
              <a:spcBef>
                <a:spcPts val="360"/>
              </a:spcBef>
              <a:buClr>
                <a:schemeClr val="accent3"/>
              </a:buClr>
              <a:buSzPct val="100000"/>
              <a:buFont typeface="Arial"/>
              <a:buChar char="•"/>
              <a:defRPr b="0" i="0" sz="1800" u="none" cap="none" strike="noStrike">
                <a:solidFill>
                  <a:schemeClr val="dk1"/>
                </a:solidFill>
                <a:latin typeface="Calibri"/>
                <a:ea typeface="Calibri"/>
                <a:cs typeface="Calibri"/>
                <a:sym typeface="Calibri"/>
              </a:defRPr>
            </a:lvl3pPr>
            <a:lvl4pPr indent="-137160" lvl="3" marL="1280160" marR="0" rtl="0" algn="l">
              <a:spcBef>
                <a:spcPts val="320"/>
              </a:spcBef>
              <a:buClr>
                <a:schemeClr val="accent4"/>
              </a:buClr>
              <a:buSzPct val="100000"/>
              <a:buFont typeface="Arial"/>
              <a:buChar char="•"/>
              <a:defRPr b="0" i="0" sz="1600" u="none" cap="none" strike="noStrike">
                <a:solidFill>
                  <a:schemeClr val="dk1"/>
                </a:solidFill>
                <a:latin typeface="Calibri"/>
                <a:ea typeface="Calibri"/>
                <a:cs typeface="Calibri"/>
                <a:sym typeface="Calibri"/>
              </a:defRPr>
            </a:lvl4pPr>
            <a:lvl5pPr indent="-144780" lvl="4" marL="1554480" marR="0" rtl="0" algn="l">
              <a:spcBef>
                <a:spcPts val="280"/>
              </a:spcBef>
              <a:buClr>
                <a:schemeClr val="accent5"/>
              </a:buClr>
              <a:buSzPct val="100000"/>
              <a:buFont typeface="Arial"/>
              <a:buChar char="•"/>
              <a:defRPr b="0" i="0" sz="1400" u="none" cap="none" strike="noStrike">
                <a:solidFill>
                  <a:schemeClr val="dk1"/>
                </a:solidFill>
                <a:latin typeface="Calibri"/>
                <a:ea typeface="Calibri"/>
                <a:cs typeface="Calibri"/>
                <a:sym typeface="Calibri"/>
              </a:defRPr>
            </a:lvl5pPr>
            <a:lvl6pPr indent="-99060" lvl="5" marL="1737360" marR="0" rtl="0" algn="l">
              <a:spcBef>
                <a:spcPts val="280"/>
              </a:spcBef>
              <a:buClr>
                <a:schemeClr val="accent1"/>
              </a:buClr>
              <a:buSzPct val="100000"/>
              <a:buFont typeface="Arial"/>
              <a:buChar char="•"/>
              <a:defRPr b="0" i="0" sz="1400" u="none" cap="none" strike="noStrike">
                <a:solidFill>
                  <a:schemeClr val="dk1"/>
                </a:solidFill>
                <a:latin typeface="Calibri"/>
                <a:ea typeface="Calibri"/>
                <a:cs typeface="Calibri"/>
                <a:sym typeface="Calibri"/>
              </a:defRPr>
            </a:lvl6pPr>
            <a:lvl7pPr indent="-104139" lvl="6" marL="1920240" marR="0" rtl="0" algn="l">
              <a:spcBef>
                <a:spcPts val="280"/>
              </a:spcBef>
              <a:buClr>
                <a:schemeClr val="accent2"/>
              </a:buClr>
              <a:buSzPct val="100000"/>
              <a:buFont typeface="Arial"/>
              <a:buChar char="•"/>
              <a:defRPr b="0" i="0" sz="1400" u="none" cap="none" strike="noStrike">
                <a:solidFill>
                  <a:schemeClr val="dk1"/>
                </a:solidFill>
                <a:latin typeface="Calibri"/>
                <a:ea typeface="Calibri"/>
                <a:cs typeface="Calibri"/>
                <a:sym typeface="Calibri"/>
              </a:defRPr>
            </a:lvl7pPr>
            <a:lvl8pPr indent="-96520" lvl="7" marL="2103120" marR="0" rtl="0" algn="l">
              <a:spcBef>
                <a:spcPts val="280"/>
              </a:spcBef>
              <a:buClr>
                <a:schemeClr val="accent3"/>
              </a:buClr>
              <a:buSzPct val="100000"/>
              <a:buFont typeface="Arial"/>
              <a:buChar char="•"/>
              <a:defRPr b="0" i="0" sz="1400" u="none" cap="none" strike="noStrike">
                <a:solidFill>
                  <a:schemeClr val="dk1"/>
                </a:solidFill>
                <a:latin typeface="Calibri"/>
                <a:ea typeface="Calibri"/>
                <a:cs typeface="Calibri"/>
                <a:sym typeface="Calibri"/>
              </a:defRPr>
            </a:lvl8pPr>
            <a:lvl9pPr indent="-101600" lvl="8" marL="2286000" marR="0" rtl="0" algn="l">
              <a:spcBef>
                <a:spcPts val="280"/>
              </a:spcBef>
              <a:buClr>
                <a:schemeClr val="accent4"/>
              </a:buClr>
              <a:buSzPct val="1000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63" name="Shape 63"/>
        <p:cNvGrpSpPr/>
        <p:nvPr/>
      </p:nvGrpSpPr>
      <p:grpSpPr>
        <a:xfrm>
          <a:off x="0" y="0"/>
          <a:ext cx="0" cy="0"/>
          <a:chOff x="0" y="0"/>
          <a:chExt cx="0" cy="0"/>
        </a:xfrm>
      </p:grpSpPr>
      <p:sp>
        <p:nvSpPr>
          <p:cNvPr id="64" name="Shape 64"/>
          <p:cNvSpPr txBox="1"/>
          <p:nvPr>
            <p:ph type="title"/>
          </p:nvPr>
        </p:nvSpPr>
        <p:spPr>
          <a:xfrm>
            <a:off x="301752" y="5495278"/>
            <a:ext cx="7772400" cy="594625"/>
          </a:xfrm>
          <a:prstGeom prst="rect">
            <a:avLst/>
          </a:prstGeom>
          <a:noFill/>
          <a:ln>
            <a:noFill/>
          </a:ln>
        </p:spPr>
        <p:txBody>
          <a:bodyPr anchorCtr="0" anchor="b" bIns="91425" lIns="91425" rIns="91425" tIns="91425"/>
          <a:lstStyle>
            <a:lvl1pPr indent="0" lvl="0" marL="0" marR="0" rtl="0" algn="ctr">
              <a:spcBef>
                <a:spcPts val="0"/>
              </a:spcBef>
              <a:buClr>
                <a:schemeClr val="dk2"/>
              </a:buClr>
              <a:buFont typeface="Cambria"/>
              <a:buNone/>
              <a:defRPr b="1" i="0" sz="2200" u="none" cap="none" strike="noStrike">
                <a:solidFill>
                  <a:schemeClr val="dk2"/>
                </a:solidFill>
                <a:latin typeface="Cambria"/>
                <a:ea typeface="Cambria"/>
                <a:cs typeface="Cambria"/>
                <a:sym typeface="Cambria"/>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65" name="Shape 65"/>
          <p:cNvSpPr/>
          <p:nvPr>
            <p:ph idx="2" type="pic"/>
          </p:nvPr>
        </p:nvSpPr>
        <p:spPr>
          <a:xfrm>
            <a:off x="0" y="0"/>
            <a:ext cx="8458200" cy="5486399"/>
          </a:xfrm>
          <a:prstGeom prst="rect">
            <a:avLst/>
          </a:prstGeom>
          <a:noFill/>
          <a:ln>
            <a:noFill/>
          </a:ln>
        </p:spPr>
        <p:txBody>
          <a:bodyPr anchorCtr="0" anchor="t" bIns="91425" lIns="91425" rIns="91425" tIns="91425"/>
          <a:lstStyle>
            <a:lvl1pPr indent="0" lvl="0" marL="0" marR="0" rtl="0" algn="l">
              <a:spcBef>
                <a:spcPts val="640"/>
              </a:spcBef>
              <a:buClr>
                <a:schemeClr val="accent1"/>
              </a:buClr>
              <a:buFont typeface="Arial"/>
              <a:buNone/>
              <a:defRPr b="0" i="0" sz="3200" u="none" cap="none" strike="noStrike">
                <a:solidFill>
                  <a:schemeClr val="dk1"/>
                </a:solidFill>
                <a:latin typeface="Calibri"/>
                <a:ea typeface="Calibri"/>
                <a:cs typeface="Calibri"/>
                <a:sym typeface="Calibri"/>
              </a:defRPr>
            </a:lvl1pPr>
            <a:lvl2pPr indent="0" lvl="1" marL="457200" marR="0" rtl="0" algn="l">
              <a:spcBef>
                <a:spcPts val="560"/>
              </a:spcBef>
              <a:buClr>
                <a:schemeClr val="accent2"/>
              </a:buClr>
              <a:buFont typeface="Arial"/>
              <a:buNone/>
              <a:defRPr b="0" i="0" sz="2800" u="none" cap="none" strike="noStrike">
                <a:solidFill>
                  <a:schemeClr val="dk1"/>
                </a:solidFill>
                <a:latin typeface="Calibri"/>
                <a:ea typeface="Calibri"/>
                <a:cs typeface="Calibri"/>
                <a:sym typeface="Calibri"/>
              </a:defRPr>
            </a:lvl2pPr>
            <a:lvl3pPr indent="0" lvl="2" marL="914400" marR="0" rtl="0" algn="l">
              <a:spcBef>
                <a:spcPts val="480"/>
              </a:spcBef>
              <a:buClr>
                <a:schemeClr val="accent3"/>
              </a:buClr>
              <a:buFont typeface="Arial"/>
              <a:buNone/>
              <a:defRPr b="0" i="0" sz="2400" u="none" cap="none" strike="noStrike">
                <a:solidFill>
                  <a:schemeClr val="dk1"/>
                </a:solidFill>
                <a:latin typeface="Calibri"/>
                <a:ea typeface="Calibri"/>
                <a:cs typeface="Calibri"/>
                <a:sym typeface="Calibri"/>
              </a:defRPr>
            </a:lvl3pPr>
            <a:lvl4pPr indent="0" lvl="3" marL="1371600" marR="0" rtl="0" algn="l">
              <a:spcBef>
                <a:spcPts val="400"/>
              </a:spcBef>
              <a:buClr>
                <a:schemeClr val="accent4"/>
              </a:buClr>
              <a:buFont typeface="Arial"/>
              <a:buNone/>
              <a:defRPr b="0" i="0" sz="2000" u="none" cap="none" strike="noStrike">
                <a:solidFill>
                  <a:schemeClr val="dk1"/>
                </a:solidFill>
                <a:latin typeface="Calibri"/>
                <a:ea typeface="Calibri"/>
                <a:cs typeface="Calibri"/>
                <a:sym typeface="Calibri"/>
              </a:defRPr>
            </a:lvl4pPr>
            <a:lvl5pPr indent="0" lvl="4" marL="1828800" marR="0" rtl="0" algn="l">
              <a:spcBef>
                <a:spcPts val="400"/>
              </a:spcBef>
              <a:buClr>
                <a:schemeClr val="accent5"/>
              </a:buClr>
              <a:buFont typeface="Arial"/>
              <a:buNone/>
              <a:defRPr b="0" i="0" sz="2000" u="none" cap="none" strike="noStrike">
                <a:solidFill>
                  <a:schemeClr val="dk1"/>
                </a:solidFill>
                <a:latin typeface="Calibri"/>
                <a:ea typeface="Calibri"/>
                <a:cs typeface="Calibri"/>
                <a:sym typeface="Calibri"/>
              </a:defRPr>
            </a:lvl5pPr>
            <a:lvl6pPr indent="0" lvl="5" marL="2286000" marR="0" rtl="0" algn="l">
              <a:spcBef>
                <a:spcPts val="400"/>
              </a:spcBef>
              <a:buClr>
                <a:schemeClr val="accent1"/>
              </a:buClr>
              <a:buFont typeface="Arial"/>
              <a:buNone/>
              <a:defRPr b="0" i="0" sz="2000" u="none" cap="none" strike="noStrike">
                <a:solidFill>
                  <a:schemeClr val="dk1"/>
                </a:solidFill>
                <a:latin typeface="Calibri"/>
                <a:ea typeface="Calibri"/>
                <a:cs typeface="Calibri"/>
                <a:sym typeface="Calibri"/>
              </a:defRPr>
            </a:lvl6pPr>
            <a:lvl7pPr indent="0" lvl="6" marL="2743200" marR="0" rtl="0" algn="l">
              <a:spcBef>
                <a:spcPts val="400"/>
              </a:spcBef>
              <a:buClr>
                <a:schemeClr val="accent2"/>
              </a:buClr>
              <a:buFont typeface="Arial"/>
              <a:buNone/>
              <a:defRPr b="0" i="0" sz="2000" u="none" cap="none" strike="noStrike">
                <a:solidFill>
                  <a:schemeClr val="dk1"/>
                </a:solidFill>
                <a:latin typeface="Calibri"/>
                <a:ea typeface="Calibri"/>
                <a:cs typeface="Calibri"/>
                <a:sym typeface="Calibri"/>
              </a:defRPr>
            </a:lvl7pPr>
            <a:lvl8pPr indent="0" lvl="7" marL="3200400" marR="0" rtl="0" algn="l">
              <a:spcBef>
                <a:spcPts val="400"/>
              </a:spcBef>
              <a:buClr>
                <a:schemeClr val="accent3"/>
              </a:buClr>
              <a:buFont typeface="Arial"/>
              <a:buNone/>
              <a:defRPr b="0" i="0" sz="2000" u="none" cap="none" strike="noStrike">
                <a:solidFill>
                  <a:schemeClr val="dk1"/>
                </a:solidFill>
                <a:latin typeface="Calibri"/>
                <a:ea typeface="Calibri"/>
                <a:cs typeface="Calibri"/>
                <a:sym typeface="Calibri"/>
              </a:defRPr>
            </a:lvl8pPr>
            <a:lvl9pPr indent="0" lvl="8" marL="3657600" marR="0" rtl="0" algn="l">
              <a:spcBef>
                <a:spcPts val="400"/>
              </a:spcBef>
              <a:buClr>
                <a:schemeClr val="accent4"/>
              </a:buClr>
              <a:buFont typeface="Arial"/>
              <a:buNone/>
              <a:defRPr b="0" i="0" sz="2000" u="none" cap="none" strike="noStrike">
                <a:solidFill>
                  <a:schemeClr val="dk1"/>
                </a:solidFill>
                <a:latin typeface="Calibri"/>
                <a:ea typeface="Calibri"/>
                <a:cs typeface="Calibri"/>
                <a:sym typeface="Calibri"/>
              </a:defRPr>
            </a:lvl9pPr>
          </a:lstStyle>
          <a:p/>
        </p:txBody>
      </p:sp>
      <p:sp>
        <p:nvSpPr>
          <p:cNvPr id="66" name="Shape 66"/>
          <p:cNvSpPr txBox="1"/>
          <p:nvPr>
            <p:ph idx="1" type="body"/>
          </p:nvPr>
        </p:nvSpPr>
        <p:spPr>
          <a:xfrm>
            <a:off x="301752" y="6096000"/>
            <a:ext cx="7772400" cy="612648"/>
          </a:xfrm>
          <a:prstGeom prst="rect">
            <a:avLst/>
          </a:prstGeom>
          <a:noFill/>
          <a:ln>
            <a:noFill/>
          </a:ln>
        </p:spPr>
        <p:txBody>
          <a:bodyPr anchorCtr="0" anchor="t" bIns="91425" lIns="91425" rIns="91425" tIns="91425"/>
          <a:lstStyle>
            <a:lvl1pPr indent="0" lvl="0" marL="0" marR="0" rtl="0" algn="ctr">
              <a:spcBef>
                <a:spcPts val="320"/>
              </a:spcBef>
              <a:buClr>
                <a:schemeClr val="accent1"/>
              </a:buClr>
              <a:buFont typeface="Arial"/>
              <a:buNone/>
              <a:defRPr b="0" i="0" sz="1600" u="none" cap="none" strike="noStrike">
                <a:solidFill>
                  <a:schemeClr val="dk1"/>
                </a:solidFill>
                <a:latin typeface="Calibri"/>
                <a:ea typeface="Calibri"/>
                <a:cs typeface="Calibri"/>
                <a:sym typeface="Calibri"/>
              </a:defRPr>
            </a:lvl1pPr>
            <a:lvl2pPr indent="0" lvl="1" marL="457200" marR="0" rtl="0" algn="l">
              <a:spcBef>
                <a:spcPts val="240"/>
              </a:spcBef>
              <a:buClr>
                <a:schemeClr val="accent2"/>
              </a:buClr>
              <a:buFont typeface="Arial"/>
              <a:buNone/>
              <a:defRPr b="0" i="0" sz="1200" u="none" cap="none" strike="noStrike">
                <a:solidFill>
                  <a:schemeClr val="dk1"/>
                </a:solidFill>
                <a:latin typeface="Calibri"/>
                <a:ea typeface="Calibri"/>
                <a:cs typeface="Calibri"/>
                <a:sym typeface="Calibri"/>
              </a:defRPr>
            </a:lvl2pPr>
            <a:lvl3pPr indent="0" lvl="2" marL="914400" marR="0" rtl="0" algn="l">
              <a:spcBef>
                <a:spcPts val="200"/>
              </a:spcBef>
              <a:buClr>
                <a:schemeClr val="accent3"/>
              </a:buClr>
              <a:buFont typeface="Arial"/>
              <a:buNone/>
              <a:defRPr b="0" i="0" sz="1000" u="none" cap="none" strike="noStrike">
                <a:solidFill>
                  <a:schemeClr val="dk1"/>
                </a:solidFill>
                <a:latin typeface="Calibri"/>
                <a:ea typeface="Calibri"/>
                <a:cs typeface="Calibri"/>
                <a:sym typeface="Calibri"/>
              </a:defRPr>
            </a:lvl3pPr>
            <a:lvl4pPr indent="0" lvl="3" marL="1371600" marR="0" rtl="0" algn="l">
              <a:spcBef>
                <a:spcPts val="180"/>
              </a:spcBef>
              <a:buClr>
                <a:schemeClr val="accent4"/>
              </a:buClr>
              <a:buFont typeface="Arial"/>
              <a:buNone/>
              <a:defRPr b="0" i="0" sz="900" u="none" cap="none" strike="noStrike">
                <a:solidFill>
                  <a:schemeClr val="dk1"/>
                </a:solidFill>
                <a:latin typeface="Calibri"/>
                <a:ea typeface="Calibri"/>
                <a:cs typeface="Calibri"/>
                <a:sym typeface="Calibri"/>
              </a:defRPr>
            </a:lvl4pPr>
            <a:lvl5pPr indent="0" lvl="4" marL="1828800" marR="0" rtl="0" algn="l">
              <a:spcBef>
                <a:spcPts val="180"/>
              </a:spcBef>
              <a:buClr>
                <a:schemeClr val="accent5"/>
              </a:buClr>
              <a:buFont typeface="Arial"/>
              <a:buNone/>
              <a:defRPr b="0" i="0" sz="900" u="none" cap="none" strike="noStrike">
                <a:solidFill>
                  <a:schemeClr val="dk1"/>
                </a:solidFill>
                <a:latin typeface="Calibri"/>
                <a:ea typeface="Calibri"/>
                <a:cs typeface="Calibri"/>
                <a:sym typeface="Calibri"/>
              </a:defRPr>
            </a:lvl5pPr>
            <a:lvl6pPr indent="0" lvl="5" marL="2286000" marR="0" rtl="0" algn="l">
              <a:spcBef>
                <a:spcPts val="180"/>
              </a:spcBef>
              <a:buClr>
                <a:schemeClr val="accent1"/>
              </a:buClr>
              <a:buFont typeface="Arial"/>
              <a:buNone/>
              <a:defRPr b="0" i="0" sz="900" u="none" cap="none" strike="noStrike">
                <a:solidFill>
                  <a:schemeClr val="dk1"/>
                </a:solidFill>
                <a:latin typeface="Calibri"/>
                <a:ea typeface="Calibri"/>
                <a:cs typeface="Calibri"/>
                <a:sym typeface="Calibri"/>
              </a:defRPr>
            </a:lvl6pPr>
            <a:lvl7pPr indent="0" lvl="6" marL="2743200" marR="0" rtl="0" algn="l">
              <a:spcBef>
                <a:spcPts val="180"/>
              </a:spcBef>
              <a:buClr>
                <a:schemeClr val="accent2"/>
              </a:buClr>
              <a:buFont typeface="Arial"/>
              <a:buNone/>
              <a:defRPr b="0" i="0" sz="900" u="none" cap="none" strike="noStrike">
                <a:solidFill>
                  <a:schemeClr val="dk1"/>
                </a:solidFill>
                <a:latin typeface="Calibri"/>
                <a:ea typeface="Calibri"/>
                <a:cs typeface="Calibri"/>
                <a:sym typeface="Calibri"/>
              </a:defRPr>
            </a:lvl7pPr>
            <a:lvl8pPr indent="0" lvl="7" marL="3200400" marR="0" rtl="0" algn="l">
              <a:spcBef>
                <a:spcPts val="180"/>
              </a:spcBef>
              <a:buClr>
                <a:schemeClr val="accent3"/>
              </a:buClr>
              <a:buFont typeface="Arial"/>
              <a:buNone/>
              <a:defRPr b="0" i="0" sz="900" u="none" cap="none" strike="noStrike">
                <a:solidFill>
                  <a:schemeClr val="dk1"/>
                </a:solidFill>
                <a:latin typeface="Calibri"/>
                <a:ea typeface="Calibri"/>
                <a:cs typeface="Calibri"/>
                <a:sym typeface="Calibri"/>
              </a:defRPr>
            </a:lvl8pPr>
            <a:lvl9pPr indent="0" lvl="8" marL="3657600" marR="0" rtl="0" algn="l">
              <a:spcBef>
                <a:spcPts val="180"/>
              </a:spcBef>
              <a:buClr>
                <a:schemeClr val="accent4"/>
              </a:buClr>
              <a:buFont typeface="Arial"/>
              <a:buNone/>
              <a:defRPr b="0" i="0" sz="900" u="none" cap="none" strike="noStrike">
                <a:solidFill>
                  <a:schemeClr val="dk1"/>
                </a:solidFill>
                <a:latin typeface="Calibri"/>
                <a:ea typeface="Calibri"/>
                <a:cs typeface="Calibri"/>
                <a:sym typeface="Calibri"/>
              </a:defRPr>
            </a:lvl9pPr>
          </a:lstStyle>
          <a:p/>
        </p:txBody>
      </p:sp>
      <p:sp>
        <p:nvSpPr>
          <p:cNvPr id="67" name="Shape 67"/>
          <p:cNvSpPr txBox="1"/>
          <p:nvPr>
            <p:ph idx="10" type="dt"/>
          </p:nvPr>
        </p:nvSpPr>
        <p:spPr>
          <a:xfrm rot="-5400000">
            <a:off x="7551350" y="1645919"/>
            <a:ext cx="2438399" cy="365759"/>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68" name="Shape 68"/>
          <p:cNvSpPr/>
          <p:nvPr>
            <p:ph idx="12" type="sldNum"/>
          </p:nvPr>
        </p:nvSpPr>
        <p:spPr>
          <a:xfrm>
            <a:off x="8531788" y="5648960"/>
            <a:ext cx="548639" cy="396240"/>
          </a:xfrm>
          <a:prstGeom prst="bracketPair">
            <a:avLst/>
          </a:prstGeom>
          <a:noFill/>
          <a:ln cap="flat" cmpd="sng" w="19050">
            <a:solidFill>
              <a:srgbClr val="FFFFFF"/>
            </a:solidFill>
            <a:prstDash val="solid"/>
            <a:round/>
            <a:headEnd len="med" w="med" type="none"/>
            <a:tailEnd len="med" w="med" type="none"/>
          </a:ln>
        </p:spPr>
        <p:txBody>
          <a:bodyPr anchorCtr="0" anchor="ctr" bIns="0" lIns="0" rIns="0" tIns="0">
            <a:noAutofit/>
          </a:bodyPr>
          <a:lstStyle/>
          <a:p>
            <a:pPr indent="0" lvl="0" marL="0" marR="0" rtl="0" algn="ctr">
              <a:spcBef>
                <a:spcPts val="0"/>
              </a:spcBef>
              <a:buSzPct val="25000"/>
              <a:buNone/>
            </a:pPr>
            <a:fld id="{00000000-1234-1234-1234-123412341234}" type="slidenum">
              <a:rPr b="0" i="0" lang="en-US" sz="1800" u="none" cap="none" strike="noStrike">
                <a:solidFill>
                  <a:srgbClr val="FFFFFF"/>
                </a:solidFill>
                <a:latin typeface="Calibri"/>
                <a:ea typeface="Calibri"/>
                <a:cs typeface="Calibri"/>
                <a:sym typeface="Calibri"/>
              </a:rPr>
              <a:t>‹#›</a:t>
            </a:fld>
          </a:p>
        </p:txBody>
      </p:sp>
      <p:sp>
        <p:nvSpPr>
          <p:cNvPr id="69" name="Shape 69"/>
          <p:cNvSpPr txBox="1"/>
          <p:nvPr>
            <p:ph idx="11" type="ftr"/>
          </p:nvPr>
        </p:nvSpPr>
        <p:spPr>
          <a:xfrm rot="-5400000">
            <a:off x="7586909" y="4048759"/>
            <a:ext cx="2367281" cy="365759"/>
          </a:xfrm>
          <a:prstGeom prst="rect">
            <a:avLst/>
          </a:prstGeom>
          <a:noFill/>
          <a:ln>
            <a:noFill/>
          </a:ln>
        </p:spPr>
        <p:txBody>
          <a:bodyPr anchorCtr="0" anchor="ctr" bIns="91425" lIns="91425" rIns="91425" tIns="91425"/>
          <a:lstStyle>
            <a:lvl1pPr indent="0" lvl="0" marL="0" marR="0" rtl="0" algn="r">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gradFill>
          <a:gsLst>
            <a:gs pos="0">
              <a:schemeClr val="lt1"/>
            </a:gs>
            <a:gs pos="75000">
              <a:schemeClr val="lt1"/>
            </a:gs>
            <a:gs pos="100000">
              <a:srgbClr val="D8D8D8"/>
            </a:gs>
          </a:gsLst>
          <a:path path="circle">
            <a:fillToRect b="50%" l="50%" r="50%" t="50%"/>
          </a:path>
          <a:tileRect/>
        </a:gradFill>
      </p:bgPr>
    </p:bg>
    <p:spTree>
      <p:nvGrpSpPr>
        <p:cNvPr id="5" name="Shape 5"/>
        <p:cNvGrpSpPr/>
        <p:nvPr/>
      </p:nvGrpSpPr>
      <p:grpSpPr>
        <a:xfrm>
          <a:off x="0" y="0"/>
          <a:ext cx="0" cy="0"/>
          <a:chOff x="0" y="0"/>
          <a:chExt cx="0" cy="0"/>
        </a:xfrm>
      </p:grpSpPr>
      <p:sp>
        <p:nvSpPr>
          <p:cNvPr id="6" name="Shape 6"/>
          <p:cNvSpPr txBox="1"/>
          <p:nvPr>
            <p:ph type="title"/>
          </p:nvPr>
        </p:nvSpPr>
        <p:spPr>
          <a:xfrm>
            <a:off x="457200" y="274637"/>
            <a:ext cx="7619999" cy="1143000"/>
          </a:xfrm>
          <a:prstGeom prst="rect">
            <a:avLst/>
          </a:prstGeom>
          <a:noFill/>
          <a:ln>
            <a:noFill/>
          </a:ln>
        </p:spPr>
        <p:txBody>
          <a:bodyPr anchorCtr="0" anchor="ctr" bIns="91425" lIns="91425" rIns="91425" tIns="91425"/>
          <a:lstStyle>
            <a:lvl1pPr indent="0" lvl="0" marL="0" marR="0" rtl="0" algn="l">
              <a:spcBef>
                <a:spcPts val="0"/>
              </a:spcBef>
              <a:buClr>
                <a:schemeClr val="dk2"/>
              </a:buClr>
              <a:buFont typeface="Cambria"/>
              <a:buNone/>
              <a:defRPr b="0" i="0" sz="4600" u="none" cap="none" strike="noStrike">
                <a:solidFill>
                  <a:schemeClr val="dk2"/>
                </a:solidFill>
                <a:latin typeface="Cambria"/>
                <a:ea typeface="Cambria"/>
                <a:cs typeface="Cambria"/>
                <a:sym typeface="Cambria"/>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7" name="Shape 7"/>
          <p:cNvSpPr txBox="1"/>
          <p:nvPr>
            <p:ph idx="1" type="body"/>
          </p:nvPr>
        </p:nvSpPr>
        <p:spPr>
          <a:xfrm>
            <a:off x="457200" y="1600200"/>
            <a:ext cx="7619999" cy="4800600"/>
          </a:xfrm>
          <a:prstGeom prst="rect">
            <a:avLst/>
          </a:prstGeom>
          <a:noFill/>
          <a:ln>
            <a:noFill/>
          </a:ln>
        </p:spPr>
        <p:txBody>
          <a:bodyPr anchorCtr="0" anchor="t" bIns="91425" lIns="91425" rIns="91425" tIns="91425"/>
          <a:lstStyle>
            <a:lvl1pPr indent="-88900" lvl="0" marL="342900" marR="0" rtl="0" algn="l">
              <a:spcBef>
                <a:spcPts val="440"/>
              </a:spcBef>
              <a:buClr>
                <a:schemeClr val="accent1"/>
              </a:buClr>
              <a:buSzPct val="100000"/>
              <a:buFont typeface="Arial"/>
              <a:buChar char="•"/>
              <a:defRPr b="0" i="0" sz="2200" u="none" cap="none" strike="noStrike">
                <a:solidFill>
                  <a:schemeClr val="dk1"/>
                </a:solidFill>
                <a:latin typeface="Calibri"/>
                <a:ea typeface="Calibri"/>
                <a:cs typeface="Calibri"/>
                <a:sym typeface="Calibri"/>
              </a:defRPr>
            </a:lvl1pPr>
            <a:lvl2pPr indent="-106680" lvl="1" marL="640080" marR="0" rtl="0" algn="l">
              <a:spcBef>
                <a:spcPts val="400"/>
              </a:spcBef>
              <a:buClr>
                <a:schemeClr val="accent2"/>
              </a:buClr>
              <a:buSzPct val="100000"/>
              <a:buFont typeface="Arial"/>
              <a:buChar char="•"/>
              <a:defRPr b="0" i="0" sz="2000" u="none" cap="none" strike="noStrike">
                <a:solidFill>
                  <a:schemeClr val="dk1"/>
                </a:solidFill>
                <a:latin typeface="Calibri"/>
                <a:ea typeface="Calibri"/>
                <a:cs typeface="Calibri"/>
                <a:sym typeface="Calibri"/>
              </a:defRPr>
            </a:lvl2pPr>
            <a:lvl3pPr indent="-116839" lvl="2" marL="1005839" marR="0" rtl="0" algn="l">
              <a:spcBef>
                <a:spcPts val="360"/>
              </a:spcBef>
              <a:buClr>
                <a:schemeClr val="accent3"/>
              </a:buClr>
              <a:buSzPct val="100000"/>
              <a:buFont typeface="Arial"/>
              <a:buChar char="•"/>
              <a:defRPr b="0" i="0" sz="1800" u="none" cap="none" strike="noStrike">
                <a:solidFill>
                  <a:schemeClr val="dk1"/>
                </a:solidFill>
                <a:latin typeface="Calibri"/>
                <a:ea typeface="Calibri"/>
                <a:cs typeface="Calibri"/>
                <a:sym typeface="Calibri"/>
              </a:defRPr>
            </a:lvl3pPr>
            <a:lvl4pPr indent="-137160" lvl="3" marL="1280160" marR="0" rtl="0" algn="l">
              <a:spcBef>
                <a:spcPts val="320"/>
              </a:spcBef>
              <a:buClr>
                <a:schemeClr val="accent4"/>
              </a:buClr>
              <a:buSzPct val="100000"/>
              <a:buFont typeface="Arial"/>
              <a:buChar char="•"/>
              <a:defRPr b="0" i="0" sz="1600" u="none" cap="none" strike="noStrike">
                <a:solidFill>
                  <a:schemeClr val="dk1"/>
                </a:solidFill>
                <a:latin typeface="Calibri"/>
                <a:ea typeface="Calibri"/>
                <a:cs typeface="Calibri"/>
                <a:sym typeface="Calibri"/>
              </a:defRPr>
            </a:lvl4pPr>
            <a:lvl5pPr indent="-144780" lvl="4" marL="1554480" marR="0" rtl="0" algn="l">
              <a:spcBef>
                <a:spcPts val="280"/>
              </a:spcBef>
              <a:buClr>
                <a:schemeClr val="accent5"/>
              </a:buClr>
              <a:buSzPct val="100000"/>
              <a:buFont typeface="Arial"/>
              <a:buChar char="•"/>
              <a:defRPr b="0" i="0" sz="1400" u="none" cap="none" strike="noStrike">
                <a:solidFill>
                  <a:schemeClr val="dk1"/>
                </a:solidFill>
                <a:latin typeface="Calibri"/>
                <a:ea typeface="Calibri"/>
                <a:cs typeface="Calibri"/>
                <a:sym typeface="Calibri"/>
              </a:defRPr>
            </a:lvl5pPr>
            <a:lvl6pPr indent="-99060" lvl="5" marL="1737360" marR="0" rtl="0" algn="l">
              <a:spcBef>
                <a:spcPts val="280"/>
              </a:spcBef>
              <a:buClr>
                <a:schemeClr val="accent1"/>
              </a:buClr>
              <a:buSzPct val="100000"/>
              <a:buFont typeface="Arial"/>
              <a:buChar char="•"/>
              <a:defRPr b="0" i="0" sz="1400" u="none" cap="none" strike="noStrike">
                <a:solidFill>
                  <a:schemeClr val="dk1"/>
                </a:solidFill>
                <a:latin typeface="Calibri"/>
                <a:ea typeface="Calibri"/>
                <a:cs typeface="Calibri"/>
                <a:sym typeface="Calibri"/>
              </a:defRPr>
            </a:lvl6pPr>
            <a:lvl7pPr indent="-104139" lvl="6" marL="1920240" marR="0" rtl="0" algn="l">
              <a:spcBef>
                <a:spcPts val="280"/>
              </a:spcBef>
              <a:buClr>
                <a:schemeClr val="accent2"/>
              </a:buClr>
              <a:buSzPct val="100000"/>
              <a:buFont typeface="Arial"/>
              <a:buChar char="•"/>
              <a:defRPr b="0" i="0" sz="1400" u="none" cap="none" strike="noStrike">
                <a:solidFill>
                  <a:schemeClr val="dk1"/>
                </a:solidFill>
                <a:latin typeface="Calibri"/>
                <a:ea typeface="Calibri"/>
                <a:cs typeface="Calibri"/>
                <a:sym typeface="Calibri"/>
              </a:defRPr>
            </a:lvl7pPr>
            <a:lvl8pPr indent="-96520" lvl="7" marL="2103120" marR="0" rtl="0" algn="l">
              <a:spcBef>
                <a:spcPts val="280"/>
              </a:spcBef>
              <a:buClr>
                <a:schemeClr val="accent3"/>
              </a:buClr>
              <a:buSzPct val="100000"/>
              <a:buFont typeface="Arial"/>
              <a:buChar char="•"/>
              <a:defRPr b="0" i="0" sz="1400" u="none" cap="none" strike="noStrike">
                <a:solidFill>
                  <a:schemeClr val="dk1"/>
                </a:solidFill>
                <a:latin typeface="Calibri"/>
                <a:ea typeface="Calibri"/>
                <a:cs typeface="Calibri"/>
                <a:sym typeface="Calibri"/>
              </a:defRPr>
            </a:lvl8pPr>
            <a:lvl9pPr indent="-101600" lvl="8" marL="2286000" marR="0" rtl="0" algn="l">
              <a:spcBef>
                <a:spcPts val="280"/>
              </a:spcBef>
              <a:buClr>
                <a:schemeClr val="accent4"/>
              </a:buClr>
              <a:buSzPct val="100000"/>
              <a:buFont typeface="Arial"/>
              <a:buChar char="•"/>
              <a:defRPr b="0" i="0" sz="1400" u="none" cap="none" strike="noStrike">
                <a:solidFill>
                  <a:schemeClr val="dk1"/>
                </a:solidFill>
                <a:latin typeface="Calibri"/>
                <a:ea typeface="Calibri"/>
                <a:cs typeface="Calibri"/>
                <a:sym typeface="Calibri"/>
              </a:defRPr>
            </a:lvl9pPr>
          </a:lstStyle>
          <a:p/>
        </p:txBody>
      </p:sp>
      <p:sp>
        <p:nvSpPr>
          <p:cNvPr id="8" name="Shape 8"/>
          <p:cNvSpPr/>
          <p:nvPr/>
        </p:nvSpPr>
        <p:spPr>
          <a:xfrm>
            <a:off x="8458200" y="0"/>
            <a:ext cx="685799" cy="6858000"/>
          </a:xfrm>
          <a:prstGeom prst="rect">
            <a:avLst/>
          </a:prstGeom>
          <a:solidFill>
            <a:schemeClr val="dk2"/>
          </a:solidFill>
          <a:ln>
            <a:noFill/>
          </a:ln>
        </p:spPr>
        <p:txBody>
          <a:bodyPr anchorCtr="0" anchor="ctr" bIns="45700" lIns="91425" rIns="91425" tIns="45700">
            <a:noAutofit/>
          </a:bodyPr>
          <a:lstStyle/>
          <a:p>
            <a:pPr indent="0" lvl="0" marL="0" marR="0" rtl="0" algn="ctr">
              <a:spcBef>
                <a:spcPts val="0"/>
              </a:spcBef>
              <a:buNone/>
            </a:pPr>
            <a:r>
              <a:t/>
            </a:r>
            <a:endParaRPr b="0" i="0" sz="1800" u="none" cap="none" strike="noStrike">
              <a:solidFill>
                <a:schemeClr val="lt1"/>
              </a:solidFill>
              <a:latin typeface="Calibri"/>
              <a:ea typeface="Calibri"/>
              <a:cs typeface="Calibri"/>
              <a:sym typeface="Calibri"/>
            </a:endParaRPr>
          </a:p>
        </p:txBody>
      </p:sp>
      <p:sp>
        <p:nvSpPr>
          <p:cNvPr id="9" name="Shape 9"/>
          <p:cNvSpPr/>
          <p:nvPr/>
        </p:nvSpPr>
        <p:spPr>
          <a:xfrm>
            <a:off x="8458200" y="5486400"/>
            <a:ext cx="685799" cy="685799"/>
          </a:xfrm>
          <a:prstGeom prst="rect">
            <a:avLst/>
          </a:prstGeom>
          <a:solidFill>
            <a:schemeClr val="accent1"/>
          </a:solidFill>
          <a:ln>
            <a:noFill/>
          </a:ln>
        </p:spPr>
        <p:txBody>
          <a:bodyPr anchorCtr="0" anchor="ctr" bIns="45700" lIns="91425" rIns="91425" tIns="45700">
            <a:noAutofit/>
          </a:bodyPr>
          <a:lstStyle/>
          <a:p>
            <a:pPr indent="0" lvl="0" marL="0" marR="0" rtl="0" algn="ctr">
              <a:spcBef>
                <a:spcPts val="0"/>
              </a:spcBef>
              <a:buNone/>
            </a:pPr>
            <a:r>
              <a:t/>
            </a:r>
            <a:endParaRPr b="0" i="0" sz="1800" u="none" cap="none" strike="noStrike">
              <a:solidFill>
                <a:schemeClr val="lt1"/>
              </a:solidFill>
              <a:latin typeface="Calibri"/>
              <a:ea typeface="Calibri"/>
              <a:cs typeface="Calibri"/>
              <a:sym typeface="Calibri"/>
            </a:endParaRPr>
          </a:p>
        </p:txBody>
      </p:sp>
      <p:sp>
        <p:nvSpPr>
          <p:cNvPr id="10" name="Shape 10"/>
          <p:cNvSpPr/>
          <p:nvPr>
            <p:ph idx="12" type="sldNum"/>
          </p:nvPr>
        </p:nvSpPr>
        <p:spPr>
          <a:xfrm>
            <a:off x="8531788" y="5648960"/>
            <a:ext cx="548639" cy="396240"/>
          </a:xfrm>
          <a:prstGeom prst="bracketPair">
            <a:avLst/>
          </a:prstGeom>
          <a:noFill/>
          <a:ln cap="flat" cmpd="sng" w="19050">
            <a:solidFill>
              <a:srgbClr val="FFFFFF"/>
            </a:solidFill>
            <a:prstDash val="solid"/>
            <a:round/>
            <a:headEnd len="med" w="med" type="none"/>
            <a:tailEnd len="med" w="med" type="none"/>
          </a:ln>
        </p:spPr>
        <p:txBody>
          <a:bodyPr anchorCtr="0" anchor="ctr" bIns="0" lIns="0" rIns="0" tIns="0">
            <a:noAutofit/>
          </a:bodyPr>
          <a:lstStyle/>
          <a:p>
            <a:pPr indent="0" lvl="0" marL="0" marR="0" rtl="0" algn="ctr">
              <a:spcBef>
                <a:spcPts val="0"/>
              </a:spcBef>
              <a:buSzPct val="25000"/>
              <a:buNone/>
            </a:pPr>
            <a:fld id="{00000000-1234-1234-1234-123412341234}" type="slidenum">
              <a:rPr b="0" i="0" lang="en-US" sz="1800" u="none" cap="none" strike="noStrike">
                <a:solidFill>
                  <a:srgbClr val="FFFFFF"/>
                </a:solidFill>
                <a:latin typeface="Calibri"/>
                <a:ea typeface="Calibri"/>
                <a:cs typeface="Calibri"/>
                <a:sym typeface="Calibri"/>
              </a:rPr>
              <a:t>‹#›</a:t>
            </a:fld>
          </a:p>
        </p:txBody>
      </p:sp>
      <p:sp>
        <p:nvSpPr>
          <p:cNvPr id="11" name="Shape 11"/>
          <p:cNvSpPr txBox="1"/>
          <p:nvPr>
            <p:ph idx="11" type="ftr"/>
          </p:nvPr>
        </p:nvSpPr>
        <p:spPr>
          <a:xfrm rot="-5400000">
            <a:off x="7586909" y="4048759"/>
            <a:ext cx="2367281" cy="365759"/>
          </a:xfrm>
          <a:prstGeom prst="rect">
            <a:avLst/>
          </a:prstGeom>
          <a:noFill/>
          <a:ln>
            <a:noFill/>
          </a:ln>
        </p:spPr>
        <p:txBody>
          <a:bodyPr anchorCtr="0" anchor="ctr" bIns="91425" lIns="91425" rIns="91425" tIns="91425"/>
          <a:lstStyle>
            <a:lvl1pPr indent="0" lvl="0" marL="0" marR="0" rtl="0" algn="r">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12" name="Shape 12"/>
          <p:cNvSpPr txBox="1"/>
          <p:nvPr>
            <p:ph idx="10" type="dt"/>
          </p:nvPr>
        </p:nvSpPr>
        <p:spPr>
          <a:xfrm rot="-5400000">
            <a:off x="7551350" y="1645919"/>
            <a:ext cx="2438399" cy="365759"/>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5" name="Shape 85"/>
        <p:cNvGrpSpPr/>
        <p:nvPr/>
      </p:nvGrpSpPr>
      <p:grpSpPr>
        <a:xfrm>
          <a:off x="0" y="0"/>
          <a:ext cx="0" cy="0"/>
          <a:chOff x="0" y="0"/>
          <a:chExt cx="0" cy="0"/>
        </a:xfrm>
      </p:grpSpPr>
      <p:sp>
        <p:nvSpPr>
          <p:cNvPr id="86" name="Shape 86"/>
          <p:cNvSpPr txBox="1"/>
          <p:nvPr>
            <p:ph type="ctrTitle"/>
          </p:nvPr>
        </p:nvSpPr>
        <p:spPr>
          <a:xfrm>
            <a:off x="685800" y="1905000"/>
            <a:ext cx="7543800" cy="2593975"/>
          </a:xfrm>
          <a:prstGeom prst="rect">
            <a:avLst/>
          </a:prstGeom>
          <a:noFill/>
          <a:ln>
            <a:noFill/>
          </a:ln>
        </p:spPr>
        <p:txBody>
          <a:bodyPr anchorCtr="0" anchor="b" bIns="45700" lIns="91425" rIns="91425" tIns="45700">
            <a:noAutofit/>
          </a:bodyPr>
          <a:lstStyle/>
          <a:p>
            <a:pPr indent="0" lvl="0" marL="0" marR="0" rtl="0" algn="l">
              <a:spcBef>
                <a:spcPts val="0"/>
              </a:spcBef>
              <a:buClr>
                <a:schemeClr val="dk2"/>
              </a:buClr>
              <a:buSzPct val="25000"/>
              <a:buFont typeface="Cambria"/>
              <a:buNone/>
            </a:pPr>
            <a:r>
              <a:rPr b="0" i="0" lang="en-US" sz="5940" u="none" cap="none" strike="noStrike">
                <a:solidFill>
                  <a:schemeClr val="dk2"/>
                </a:solidFill>
                <a:latin typeface="Cambria"/>
                <a:ea typeface="Cambria"/>
                <a:cs typeface="Cambria"/>
                <a:sym typeface="Cambria"/>
              </a:rPr>
              <a:t>XÂY DỰNG MA TRẬN ĐỀ KIỂM TRA</a:t>
            </a:r>
            <a:br>
              <a:rPr b="0" i="0" lang="en-US" sz="5940" u="none" cap="none" strike="noStrike">
                <a:solidFill>
                  <a:schemeClr val="dk2"/>
                </a:solidFill>
                <a:latin typeface="Cambria"/>
                <a:ea typeface="Cambria"/>
                <a:cs typeface="Cambria"/>
                <a:sym typeface="Cambria"/>
              </a:rPr>
            </a:br>
            <a:r>
              <a:rPr b="0" i="0" lang="en-US" sz="5940" u="none" cap="none" strike="noStrike">
                <a:solidFill>
                  <a:schemeClr val="dk2"/>
                </a:solidFill>
                <a:latin typeface="Cambria"/>
                <a:ea typeface="Cambria"/>
                <a:cs typeface="Cambria"/>
                <a:sym typeface="Cambria"/>
              </a:rPr>
              <a:t>THEO CÔNG VĂN 8773</a:t>
            </a:r>
          </a:p>
        </p:txBody>
      </p:sp>
      <p:sp>
        <p:nvSpPr>
          <p:cNvPr id="87" name="Shape 87"/>
          <p:cNvSpPr txBox="1"/>
          <p:nvPr>
            <p:ph idx="1" type="subTitle"/>
          </p:nvPr>
        </p:nvSpPr>
        <p:spPr>
          <a:xfrm>
            <a:off x="685800" y="4572000"/>
            <a:ext cx="6461759" cy="1066799"/>
          </a:xfrm>
          <a:prstGeom prst="rect">
            <a:avLst/>
          </a:prstGeom>
          <a:noFill/>
          <a:ln>
            <a:noFill/>
          </a:ln>
        </p:spPr>
        <p:txBody>
          <a:bodyPr anchorCtr="0" anchor="t" bIns="45700" lIns="91425" rIns="91425" tIns="45700">
            <a:noAutofit/>
          </a:bodyPr>
          <a:lstStyle/>
          <a:p>
            <a:pPr indent="0" lvl="0" marL="0" marR="0" rtl="0" algn="r">
              <a:spcBef>
                <a:spcPts val="0"/>
              </a:spcBef>
              <a:buClr>
                <a:schemeClr val="accent1"/>
              </a:buClr>
              <a:buSzPct val="25000"/>
              <a:buFont typeface="Arial"/>
              <a:buNone/>
            </a:pPr>
            <a:r>
              <a:rPr b="0" i="0" lang="en-US" sz="3600" u="none" cap="none" strike="noStrike">
                <a:solidFill>
                  <a:srgbClr val="8C8B8A"/>
                </a:solidFill>
                <a:latin typeface="Calibri"/>
                <a:ea typeface="Calibri"/>
                <a:cs typeface="Calibri"/>
                <a:sym typeface="Calibri"/>
              </a:rPr>
              <a:t>Đặng Hiệp Giang</a:t>
            </a: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8" name="Shape 138"/>
        <p:cNvGrpSpPr/>
        <p:nvPr/>
      </p:nvGrpSpPr>
      <p:grpSpPr>
        <a:xfrm>
          <a:off x="0" y="0"/>
          <a:ext cx="0" cy="0"/>
          <a:chOff x="0" y="0"/>
          <a:chExt cx="0" cy="0"/>
        </a:xfrm>
      </p:grpSpPr>
      <p:sp>
        <p:nvSpPr>
          <p:cNvPr id="139" name="Shape 139"/>
          <p:cNvSpPr txBox="1"/>
          <p:nvPr>
            <p:ph type="title"/>
          </p:nvPr>
        </p:nvSpPr>
        <p:spPr>
          <a:xfrm>
            <a:off x="0" y="-152400"/>
            <a:ext cx="8915400" cy="1143000"/>
          </a:xfrm>
          <a:prstGeom prst="rect">
            <a:avLst/>
          </a:prstGeom>
          <a:noFill/>
          <a:ln>
            <a:noFill/>
          </a:ln>
        </p:spPr>
        <p:txBody>
          <a:bodyPr anchorCtr="0" anchor="ctr" bIns="45700" lIns="91425" rIns="91425" tIns="45700">
            <a:noAutofit/>
          </a:bodyPr>
          <a:lstStyle/>
          <a:p>
            <a:pPr indent="0" lvl="0" marL="0" marR="0" rtl="0" algn="l">
              <a:spcBef>
                <a:spcPts val="0"/>
              </a:spcBef>
              <a:buClr>
                <a:schemeClr val="dk2"/>
              </a:buClr>
              <a:buSzPct val="25000"/>
              <a:buFont typeface="Cambria"/>
              <a:buNone/>
            </a:pPr>
            <a:r>
              <a:rPr b="0" i="0" lang="en-US" sz="4140" u="none" cap="none" strike="noStrike">
                <a:solidFill>
                  <a:schemeClr val="dk2"/>
                </a:solidFill>
                <a:latin typeface="Cambria"/>
                <a:ea typeface="Cambria"/>
                <a:cs typeface="Cambria"/>
                <a:sym typeface="Cambria"/>
              </a:rPr>
              <a:t>Quy trình và kĩ thuật xây dựng ma trận đề</a:t>
            </a:r>
          </a:p>
        </p:txBody>
      </p:sp>
      <p:sp>
        <p:nvSpPr>
          <p:cNvPr id="140" name="Shape 140"/>
          <p:cNvSpPr txBox="1"/>
          <p:nvPr>
            <p:ph idx="1" type="body"/>
          </p:nvPr>
        </p:nvSpPr>
        <p:spPr>
          <a:xfrm>
            <a:off x="-76200" y="762000"/>
            <a:ext cx="8381999" cy="5257799"/>
          </a:xfrm>
          <a:prstGeom prst="rect">
            <a:avLst/>
          </a:prstGeom>
          <a:noFill/>
          <a:ln>
            <a:noFill/>
          </a:ln>
        </p:spPr>
        <p:txBody>
          <a:bodyPr anchorCtr="0" anchor="t" bIns="45700" lIns="91425" rIns="91425" tIns="45700">
            <a:noAutofit/>
          </a:bodyPr>
          <a:lstStyle/>
          <a:p>
            <a:pPr indent="-228600" lvl="0" marL="342900" marR="0" rtl="0" algn="l">
              <a:spcBef>
                <a:spcPts val="0"/>
              </a:spcBef>
              <a:spcAft>
                <a:spcPts val="0"/>
              </a:spcAft>
              <a:buClr>
                <a:schemeClr val="accent1"/>
              </a:buClr>
              <a:buSzPct val="100000"/>
              <a:buFont typeface="Arial"/>
              <a:buChar char="•"/>
            </a:pPr>
            <a:r>
              <a:rPr b="0" i="0" lang="en-US" sz="2900" u="none" cap="none" strike="noStrike">
                <a:solidFill>
                  <a:schemeClr val="dk1"/>
                </a:solidFill>
                <a:latin typeface="Calibri"/>
                <a:ea typeface="Calibri"/>
                <a:cs typeface="Calibri"/>
                <a:sym typeface="Calibri"/>
              </a:rPr>
              <a:t>Những chuẩn được chọn để đánh giá phải có vai trò quan trọng trong chương trình môn học. chuẩn được coi là quan trọng: </a:t>
            </a:r>
          </a:p>
          <a:p>
            <a:pPr indent="-233680" lvl="1" marL="640080" marR="0" rtl="0" algn="l">
              <a:spcBef>
                <a:spcPts val="580"/>
              </a:spcBef>
              <a:spcAft>
                <a:spcPts val="0"/>
              </a:spcAft>
              <a:buClr>
                <a:schemeClr val="accent2"/>
              </a:buClr>
              <a:buSzPct val="100000"/>
              <a:buFont typeface="Arial"/>
              <a:buChar char="•"/>
            </a:pPr>
            <a:r>
              <a:rPr b="0" i="0" lang="en-US" sz="2900" u="none" cap="none" strike="noStrike">
                <a:solidFill>
                  <a:schemeClr val="dk1"/>
                </a:solidFill>
                <a:latin typeface="Calibri"/>
                <a:ea typeface="Calibri"/>
                <a:cs typeface="Calibri"/>
                <a:sym typeface="Calibri"/>
              </a:rPr>
              <a:t>(i) Nếu học sinh không đạt chuẩn này rất khó có thể đạt được các chuẩn khác của chương trình; </a:t>
            </a:r>
          </a:p>
          <a:p>
            <a:pPr indent="-233680" lvl="1" marL="640080" marR="0" rtl="0" algn="l">
              <a:spcBef>
                <a:spcPts val="580"/>
              </a:spcBef>
              <a:spcAft>
                <a:spcPts val="0"/>
              </a:spcAft>
              <a:buClr>
                <a:schemeClr val="accent2"/>
              </a:buClr>
              <a:buSzPct val="100000"/>
              <a:buFont typeface="Arial"/>
              <a:buChar char="•"/>
            </a:pPr>
            <a:r>
              <a:rPr b="0" i="0" lang="en-US" sz="2900" u="none" cap="none" strike="noStrike">
                <a:solidFill>
                  <a:schemeClr val="dk1"/>
                </a:solidFill>
                <a:latin typeface="Calibri"/>
                <a:ea typeface="Calibri"/>
                <a:cs typeface="Calibri"/>
                <a:sym typeface="Calibri"/>
              </a:rPr>
              <a:t>(ii) Thời lượng dành cho việc đạt chuẩn này tương đối nhiều so với thời lượng dành cho các vấn đề khác.</a:t>
            </a:r>
          </a:p>
          <a:p>
            <a:pPr indent="-228600" lvl="0" marL="342900" marR="0" rtl="0" algn="just">
              <a:spcBef>
                <a:spcPts val="580"/>
              </a:spcBef>
              <a:buClr>
                <a:schemeClr val="accent1"/>
              </a:buClr>
              <a:buSzPct val="100000"/>
              <a:buFont typeface="Arial"/>
              <a:buChar char="•"/>
            </a:pPr>
            <a:r>
              <a:rPr b="0" i="0" lang="en-US" sz="2900" u="none" cap="none" strike="noStrike">
                <a:solidFill>
                  <a:schemeClr val="dk1"/>
                </a:solidFill>
                <a:latin typeface="Calibri"/>
                <a:ea typeface="Calibri"/>
                <a:cs typeface="Calibri"/>
                <a:sym typeface="Calibri"/>
              </a:rPr>
              <a:t>Phải chọn những chuẩn đại diện cho tất cả các mức độ mục tiêu cần đạt đã quy định trong chương trình. Trong đó, tập trung nhiều hơn ở những chuẩn kỹ năng và đòi hỏi mức độ tư duy cao (thông hiểu, vận dụng).</a:t>
            </a: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4" name="Shape 144"/>
        <p:cNvGrpSpPr/>
        <p:nvPr/>
      </p:nvGrpSpPr>
      <p:grpSpPr>
        <a:xfrm>
          <a:off x="0" y="0"/>
          <a:ext cx="0" cy="0"/>
          <a:chOff x="0" y="0"/>
          <a:chExt cx="0" cy="0"/>
        </a:xfrm>
      </p:grpSpPr>
      <p:sp>
        <p:nvSpPr>
          <p:cNvPr id="145" name="Shape 145"/>
          <p:cNvSpPr txBox="1"/>
          <p:nvPr>
            <p:ph type="title"/>
          </p:nvPr>
        </p:nvSpPr>
        <p:spPr>
          <a:xfrm>
            <a:off x="457200" y="274637"/>
            <a:ext cx="7619999" cy="1143000"/>
          </a:xfrm>
          <a:prstGeom prst="rect">
            <a:avLst/>
          </a:prstGeom>
          <a:noFill/>
          <a:ln>
            <a:noFill/>
          </a:ln>
        </p:spPr>
        <p:txBody>
          <a:bodyPr anchorCtr="0" anchor="ctr" bIns="45700" lIns="91425" rIns="91425" tIns="45700">
            <a:noAutofit/>
          </a:bodyPr>
          <a:lstStyle/>
          <a:p>
            <a:pPr indent="0" lvl="0" marL="0" marR="0" rtl="0" algn="l">
              <a:spcBef>
                <a:spcPts val="0"/>
              </a:spcBef>
              <a:buClr>
                <a:schemeClr val="dk2"/>
              </a:buClr>
              <a:buSzPct val="25000"/>
              <a:buFont typeface="Cambria"/>
              <a:buNone/>
            </a:pPr>
            <a:r>
              <a:rPr b="0" i="0" lang="en-US" sz="4600" u="none" cap="none" strike="noStrike">
                <a:solidFill>
                  <a:schemeClr val="dk2"/>
                </a:solidFill>
                <a:latin typeface="Cambria"/>
                <a:ea typeface="Cambria"/>
                <a:cs typeface="Cambria"/>
                <a:sym typeface="Cambria"/>
              </a:rPr>
              <a:t>TASKS</a:t>
            </a:r>
          </a:p>
        </p:txBody>
      </p:sp>
      <p:sp>
        <p:nvSpPr>
          <p:cNvPr id="146" name="Shape 146"/>
          <p:cNvSpPr txBox="1"/>
          <p:nvPr>
            <p:ph idx="1" type="body"/>
          </p:nvPr>
        </p:nvSpPr>
        <p:spPr>
          <a:xfrm>
            <a:off x="457200" y="1600200"/>
            <a:ext cx="7619999" cy="48006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Clr>
                <a:schemeClr val="accent1"/>
              </a:buClr>
              <a:buSzPct val="25000"/>
              <a:buFont typeface="Arial"/>
              <a:buNone/>
            </a:pPr>
            <a:r>
              <a:t/>
            </a:r>
            <a:endParaRPr b="0" i="0" sz="3600" u="none" cap="none" strike="noStrike">
              <a:solidFill>
                <a:schemeClr val="dk1"/>
              </a:solidFill>
              <a:latin typeface="Calibri"/>
              <a:ea typeface="Calibri"/>
              <a:cs typeface="Calibri"/>
              <a:sym typeface="Calibri"/>
            </a:endParaRPr>
          </a:p>
          <a:p>
            <a:pPr indent="0" lvl="0" marL="0" marR="0" rtl="0" algn="ctr">
              <a:spcBef>
                <a:spcPts val="720"/>
              </a:spcBef>
              <a:spcAft>
                <a:spcPts val="0"/>
              </a:spcAft>
              <a:buClr>
                <a:schemeClr val="accent1"/>
              </a:buClr>
              <a:buSzPct val="25000"/>
              <a:buFont typeface="Arial"/>
              <a:buNone/>
            </a:pPr>
            <a:r>
              <a:rPr b="0" i="0" lang="en-US" sz="3600" u="none" cap="none" strike="noStrike">
                <a:solidFill>
                  <a:schemeClr val="dk1"/>
                </a:solidFill>
                <a:latin typeface="Calibri"/>
                <a:ea typeface="Calibri"/>
                <a:cs typeface="Calibri"/>
                <a:sym typeface="Calibri"/>
              </a:rPr>
              <a:t>WORK IN GROUPS OF 6</a:t>
            </a:r>
          </a:p>
          <a:p>
            <a:pPr indent="0" lvl="0" marL="0" marR="0" rtl="0" algn="ctr">
              <a:spcBef>
                <a:spcPts val="720"/>
              </a:spcBef>
              <a:spcAft>
                <a:spcPts val="0"/>
              </a:spcAft>
              <a:buClr>
                <a:schemeClr val="accent1"/>
              </a:buClr>
              <a:buSzPct val="25000"/>
              <a:buFont typeface="Arial"/>
              <a:buNone/>
            </a:pPr>
            <a:r>
              <a:rPr b="0" i="0" lang="en-US" sz="3600" u="none" cap="none" strike="noStrike">
                <a:solidFill>
                  <a:schemeClr val="dk1"/>
                </a:solidFill>
                <a:latin typeface="Calibri"/>
                <a:ea typeface="Calibri"/>
                <a:cs typeface="Calibri"/>
                <a:sym typeface="Calibri"/>
              </a:rPr>
              <a:t>1. DESIGN A MATRIX FOR YOUR TESTS.</a:t>
            </a:r>
          </a:p>
          <a:p>
            <a:pPr indent="0" lvl="0" marL="0" marR="0" rtl="0" algn="ctr">
              <a:spcBef>
                <a:spcPts val="720"/>
              </a:spcBef>
              <a:buClr>
                <a:schemeClr val="accent1"/>
              </a:buClr>
              <a:buSzPct val="25000"/>
              <a:buFont typeface="Arial"/>
              <a:buNone/>
            </a:pPr>
            <a:r>
              <a:rPr b="0" i="0" lang="en-US" sz="3600" u="none" cap="none" strike="noStrike">
                <a:solidFill>
                  <a:schemeClr val="dk1"/>
                </a:solidFill>
                <a:latin typeface="Calibri"/>
                <a:ea typeface="Calibri"/>
                <a:cs typeface="Calibri"/>
                <a:sym typeface="Calibri"/>
              </a:rPr>
              <a:t>2. PRESENT YOUR MATRIX TO EVERYONE AND EXPLAIN HOW YOU HAVE ENDED UP WITH THAT FINAL PRODUCT!</a:t>
            </a: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1" name="Shape 91"/>
        <p:cNvGrpSpPr/>
        <p:nvPr/>
      </p:nvGrpSpPr>
      <p:grpSpPr>
        <a:xfrm>
          <a:off x="0" y="0"/>
          <a:ext cx="0" cy="0"/>
          <a:chOff x="0" y="0"/>
          <a:chExt cx="0" cy="0"/>
        </a:xfrm>
      </p:grpSpPr>
      <p:sp>
        <p:nvSpPr>
          <p:cNvPr id="92" name="Shape 92"/>
          <p:cNvSpPr txBox="1"/>
          <p:nvPr>
            <p:ph type="title"/>
          </p:nvPr>
        </p:nvSpPr>
        <p:spPr>
          <a:xfrm>
            <a:off x="457200" y="344612"/>
            <a:ext cx="7620000" cy="1143000"/>
          </a:xfrm>
          <a:prstGeom prst="rect">
            <a:avLst/>
          </a:prstGeom>
          <a:noFill/>
          <a:ln>
            <a:noFill/>
          </a:ln>
        </p:spPr>
        <p:txBody>
          <a:bodyPr anchorCtr="0" anchor="ctr" bIns="45700" lIns="91425" rIns="91425" tIns="45700">
            <a:noAutofit/>
          </a:bodyPr>
          <a:lstStyle/>
          <a:p>
            <a:pPr indent="0" lvl="0" marL="0" marR="0" rtl="0" algn="l">
              <a:spcBef>
                <a:spcPts val="0"/>
              </a:spcBef>
              <a:buClr>
                <a:schemeClr val="dk2"/>
              </a:buClr>
              <a:buSzPct val="25000"/>
              <a:buFont typeface="Cambria"/>
              <a:buNone/>
            </a:pPr>
            <a:r>
              <a:rPr b="1" i="0" lang="en-US" sz="4000" u="none" cap="none" strike="noStrike">
                <a:solidFill>
                  <a:schemeClr val="dk2"/>
                </a:solidFill>
                <a:latin typeface="Cambria"/>
                <a:ea typeface="Cambria"/>
                <a:cs typeface="Cambria"/>
                <a:sym typeface="Cambria"/>
              </a:rPr>
              <a:t>QUY TRÌNH, KĨ THUẬT XÂY DỰNG ĐỀ KIỂM TRA</a:t>
            </a:r>
          </a:p>
        </p:txBody>
      </p:sp>
      <p:sp>
        <p:nvSpPr>
          <p:cNvPr id="93" name="Shape 93"/>
          <p:cNvSpPr txBox="1"/>
          <p:nvPr>
            <p:ph idx="1" type="body"/>
          </p:nvPr>
        </p:nvSpPr>
        <p:spPr>
          <a:xfrm>
            <a:off x="76200" y="1670175"/>
            <a:ext cx="8382000" cy="5029200"/>
          </a:xfrm>
          <a:prstGeom prst="rect">
            <a:avLst/>
          </a:prstGeom>
          <a:noFill/>
          <a:ln>
            <a:noFill/>
          </a:ln>
        </p:spPr>
        <p:txBody>
          <a:bodyPr anchorCtr="0" anchor="t" bIns="45700" lIns="91425" rIns="91425" tIns="45700">
            <a:noAutofit/>
          </a:bodyPr>
          <a:lstStyle/>
          <a:p>
            <a:pPr indent="-228600" lvl="0" marL="342900" marR="0" rtl="0" algn="l">
              <a:lnSpc>
                <a:spcPct val="130000"/>
              </a:lnSpc>
              <a:spcBef>
                <a:spcPts val="0"/>
              </a:spcBef>
              <a:spcAft>
                <a:spcPts val="0"/>
              </a:spcAft>
              <a:buClr>
                <a:schemeClr val="accent1"/>
              </a:buClr>
              <a:buSzPct val="100000"/>
              <a:buFont typeface="Arial"/>
              <a:buChar char="•"/>
            </a:pPr>
            <a:r>
              <a:rPr b="0" i="0" lang="en-US" sz="3200" u="none" cap="none" strike="noStrike">
                <a:solidFill>
                  <a:schemeClr val="dk1"/>
                </a:solidFill>
                <a:latin typeface="Calibri"/>
                <a:ea typeface="Calibri"/>
                <a:cs typeface="Calibri"/>
                <a:sym typeface="Calibri"/>
              </a:rPr>
              <a:t>Bước 1. Xác định mục tiêu/mục đích của kiểm tra</a:t>
            </a:r>
          </a:p>
          <a:p>
            <a:pPr indent="-228600" lvl="0" marL="342900" marR="0" rtl="0" algn="l">
              <a:lnSpc>
                <a:spcPct val="130000"/>
              </a:lnSpc>
              <a:spcBef>
                <a:spcPts val="640"/>
              </a:spcBef>
              <a:spcAft>
                <a:spcPts val="0"/>
              </a:spcAft>
              <a:buClr>
                <a:schemeClr val="accent1"/>
              </a:buClr>
              <a:buSzPct val="100000"/>
              <a:buFont typeface="Arial"/>
              <a:buChar char="•"/>
            </a:pPr>
            <a:r>
              <a:rPr b="0" i="0" lang="en-US" sz="3200" u="none" cap="none" strike="noStrike">
                <a:solidFill>
                  <a:schemeClr val="dk1"/>
                </a:solidFill>
                <a:latin typeface="Calibri"/>
                <a:ea typeface="Calibri"/>
                <a:cs typeface="Calibri"/>
                <a:sym typeface="Calibri"/>
              </a:rPr>
              <a:t>Bước 2. Xác định hình thức đề kiểm tra</a:t>
            </a:r>
          </a:p>
          <a:p>
            <a:pPr indent="-228600" lvl="0" marL="342900" marR="0" rtl="0" algn="l">
              <a:lnSpc>
                <a:spcPct val="130000"/>
              </a:lnSpc>
              <a:spcBef>
                <a:spcPts val="640"/>
              </a:spcBef>
              <a:spcAft>
                <a:spcPts val="0"/>
              </a:spcAft>
              <a:buClr>
                <a:schemeClr val="accent1"/>
              </a:buClr>
              <a:buSzPct val="100000"/>
              <a:buFont typeface="Arial"/>
              <a:buChar char="•"/>
            </a:pPr>
            <a:r>
              <a:rPr b="0" i="0" lang="en-US" sz="3200" u="none" cap="none" strike="noStrike">
                <a:solidFill>
                  <a:schemeClr val="dk1"/>
                </a:solidFill>
                <a:latin typeface="Calibri"/>
                <a:ea typeface="Calibri"/>
                <a:cs typeface="Calibri"/>
                <a:sym typeface="Calibri"/>
              </a:rPr>
              <a:t>Bước 3. Xây dựng ma trận đề kiểm tra</a:t>
            </a:r>
          </a:p>
          <a:p>
            <a:pPr indent="-228600" lvl="0" marL="342900" marR="0" rtl="0" algn="l">
              <a:lnSpc>
                <a:spcPct val="130000"/>
              </a:lnSpc>
              <a:spcBef>
                <a:spcPts val="640"/>
              </a:spcBef>
              <a:spcAft>
                <a:spcPts val="0"/>
              </a:spcAft>
              <a:buClr>
                <a:schemeClr val="accent1"/>
              </a:buClr>
              <a:buSzPct val="100000"/>
              <a:buFont typeface="Arial"/>
              <a:buChar char="•"/>
            </a:pPr>
            <a:r>
              <a:rPr b="0" i="0" lang="en-US" sz="3200" u="none" cap="none" strike="noStrike">
                <a:solidFill>
                  <a:schemeClr val="dk1"/>
                </a:solidFill>
                <a:latin typeface="Calibri"/>
                <a:ea typeface="Calibri"/>
                <a:cs typeface="Calibri"/>
                <a:sym typeface="Calibri"/>
              </a:rPr>
              <a:t>Bước 4. Biên soạn câu hỏi theo ma trận</a:t>
            </a:r>
          </a:p>
          <a:p>
            <a:pPr indent="-228600" lvl="0" marL="342900" marR="0" rtl="0" algn="l">
              <a:lnSpc>
                <a:spcPct val="130000"/>
              </a:lnSpc>
              <a:spcBef>
                <a:spcPts val="640"/>
              </a:spcBef>
              <a:spcAft>
                <a:spcPts val="0"/>
              </a:spcAft>
              <a:buClr>
                <a:schemeClr val="accent1"/>
              </a:buClr>
              <a:buSzPct val="100000"/>
              <a:buFont typeface="Arial"/>
              <a:buChar char="•"/>
            </a:pPr>
            <a:r>
              <a:rPr b="0" i="0" lang="en-US" sz="3200" u="none" cap="none" strike="noStrike">
                <a:solidFill>
                  <a:schemeClr val="dk1"/>
                </a:solidFill>
                <a:latin typeface="Calibri"/>
                <a:ea typeface="Calibri"/>
                <a:cs typeface="Calibri"/>
                <a:sym typeface="Calibri"/>
              </a:rPr>
              <a:t>Bước 5. Xây dựng hướng dẫn chấm (đáp án) và thang điểm</a:t>
            </a:r>
          </a:p>
          <a:p>
            <a:pPr indent="-228600" lvl="0" marL="342900" marR="0" rtl="0" algn="l">
              <a:lnSpc>
                <a:spcPct val="130000"/>
              </a:lnSpc>
              <a:spcBef>
                <a:spcPts val="640"/>
              </a:spcBef>
              <a:spcAft>
                <a:spcPts val="0"/>
              </a:spcAft>
              <a:buClr>
                <a:schemeClr val="accent1"/>
              </a:buClr>
              <a:buSzPct val="100000"/>
              <a:buFont typeface="Arial"/>
              <a:buChar char="•"/>
            </a:pPr>
            <a:r>
              <a:rPr b="0" i="0" lang="en-US" sz="3200" u="none" cap="none" strike="noStrike">
                <a:solidFill>
                  <a:schemeClr val="dk1"/>
                </a:solidFill>
                <a:latin typeface="Calibri"/>
                <a:ea typeface="Calibri"/>
                <a:cs typeface="Calibri"/>
                <a:sym typeface="Calibri"/>
              </a:rPr>
              <a:t>Bước 6. Rà soát, đánh giá và chỉnh sửa đề kiểm tra</a:t>
            </a:r>
          </a:p>
          <a:p>
            <a:pPr indent="-228600" lvl="0" marL="342900" marR="0" rtl="0" algn="l">
              <a:lnSpc>
                <a:spcPct val="130000"/>
              </a:lnSpc>
              <a:spcBef>
                <a:spcPts val="640"/>
              </a:spcBef>
              <a:spcAft>
                <a:spcPts val="0"/>
              </a:spcAft>
              <a:buClr>
                <a:schemeClr val="accent1"/>
              </a:buClr>
              <a:buSzPct val="100000"/>
              <a:buFont typeface="Arial"/>
              <a:buNone/>
            </a:pPr>
            <a:r>
              <a:t/>
            </a:r>
            <a:endParaRPr b="0" i="0" sz="3200" u="none" cap="none" strike="noStrike">
              <a:solidFill>
                <a:schemeClr val="dk1"/>
              </a:solidFill>
              <a:latin typeface="Calibri"/>
              <a:ea typeface="Calibri"/>
              <a:cs typeface="Calibri"/>
              <a:sym typeface="Calibri"/>
            </a:endParaRPr>
          </a:p>
          <a:p>
            <a:pPr indent="-228600" lvl="0" marL="342900" marR="0" rtl="0" algn="l">
              <a:lnSpc>
                <a:spcPct val="130000"/>
              </a:lnSpc>
              <a:spcBef>
                <a:spcPts val="640"/>
              </a:spcBef>
              <a:buClr>
                <a:schemeClr val="accent1"/>
              </a:buClr>
              <a:buSzPct val="100000"/>
              <a:buFont typeface="Arial"/>
              <a:buNone/>
            </a:pPr>
            <a:r>
              <a:t/>
            </a:r>
            <a:endParaRPr b="0" i="0" sz="3200" u="none" cap="none" strike="noStrike">
              <a:solidFill>
                <a:schemeClr val="dk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7" name="Shape 97"/>
        <p:cNvGrpSpPr/>
        <p:nvPr/>
      </p:nvGrpSpPr>
      <p:grpSpPr>
        <a:xfrm>
          <a:off x="0" y="0"/>
          <a:ext cx="0" cy="0"/>
          <a:chOff x="0" y="0"/>
          <a:chExt cx="0" cy="0"/>
        </a:xfrm>
      </p:grpSpPr>
      <p:sp>
        <p:nvSpPr>
          <p:cNvPr id="98" name="Shape 98"/>
          <p:cNvSpPr txBox="1"/>
          <p:nvPr>
            <p:ph type="title"/>
          </p:nvPr>
        </p:nvSpPr>
        <p:spPr>
          <a:xfrm>
            <a:off x="457200" y="274637"/>
            <a:ext cx="7619999" cy="1143000"/>
          </a:xfrm>
          <a:prstGeom prst="rect">
            <a:avLst/>
          </a:prstGeom>
          <a:noFill/>
          <a:ln>
            <a:noFill/>
          </a:ln>
        </p:spPr>
        <p:txBody>
          <a:bodyPr anchorCtr="0" anchor="ctr" bIns="45700" lIns="91425" rIns="91425" tIns="45700">
            <a:noAutofit/>
          </a:bodyPr>
          <a:lstStyle/>
          <a:p>
            <a:pPr indent="0" lvl="0" marL="0" marR="0" rtl="0" algn="l">
              <a:spcBef>
                <a:spcPts val="0"/>
              </a:spcBef>
              <a:buClr>
                <a:schemeClr val="dk2"/>
              </a:buClr>
              <a:buSzPct val="25000"/>
              <a:buFont typeface="Cambria"/>
              <a:buNone/>
            </a:pPr>
            <a:r>
              <a:rPr b="0" i="0" lang="en-US" sz="4140" u="none" cap="none" strike="noStrike">
                <a:solidFill>
                  <a:schemeClr val="dk2"/>
                </a:solidFill>
                <a:latin typeface="Cambria"/>
                <a:ea typeface="Cambria"/>
                <a:cs typeface="Cambria"/>
                <a:sym typeface="Cambria"/>
              </a:rPr>
              <a:t>Bước 1. Xác định mục tiêu/mục đích của kiểm tra</a:t>
            </a:r>
          </a:p>
        </p:txBody>
      </p:sp>
      <p:sp>
        <p:nvSpPr>
          <p:cNvPr id="99" name="Shape 99"/>
          <p:cNvSpPr txBox="1"/>
          <p:nvPr>
            <p:ph idx="1" type="body"/>
          </p:nvPr>
        </p:nvSpPr>
        <p:spPr>
          <a:xfrm>
            <a:off x="152400" y="1600200"/>
            <a:ext cx="8001000" cy="5257799"/>
          </a:xfrm>
          <a:prstGeom prst="rect">
            <a:avLst/>
          </a:prstGeom>
          <a:noFill/>
          <a:ln>
            <a:noFill/>
          </a:ln>
        </p:spPr>
        <p:txBody>
          <a:bodyPr anchorCtr="0" anchor="t" bIns="45700" lIns="91425" rIns="91425" tIns="45700">
            <a:noAutofit/>
          </a:bodyPr>
          <a:lstStyle/>
          <a:p>
            <a:pPr indent="-228600" lvl="0" marL="342900" marR="0" rtl="0" algn="l">
              <a:spcBef>
                <a:spcPts val="0"/>
              </a:spcBef>
              <a:spcAft>
                <a:spcPts val="0"/>
              </a:spcAft>
              <a:buClr>
                <a:schemeClr val="accent1"/>
              </a:buClr>
              <a:buSzPct val="100000"/>
              <a:buFont typeface="Arial"/>
              <a:buChar char="•"/>
            </a:pPr>
            <a:r>
              <a:rPr b="0" i="0" lang="en-US" sz="3200" u="none" cap="none" strike="noStrike">
                <a:solidFill>
                  <a:schemeClr val="dk1"/>
                </a:solidFill>
                <a:latin typeface="Calibri"/>
                <a:ea typeface="Calibri"/>
                <a:cs typeface="Calibri"/>
                <a:sym typeface="Calibri"/>
              </a:rPr>
              <a:t>Cung cấp thông tin phản hồi về sự tiến bộ và kết quả học tập của học sinh</a:t>
            </a:r>
          </a:p>
          <a:p>
            <a:pPr indent="-228600" lvl="0" marL="342900" marR="0" rtl="0" algn="l">
              <a:spcBef>
                <a:spcPts val="640"/>
              </a:spcBef>
              <a:spcAft>
                <a:spcPts val="0"/>
              </a:spcAft>
              <a:buClr>
                <a:schemeClr val="accent1"/>
              </a:buClr>
              <a:buSzPct val="100000"/>
              <a:buFont typeface="Arial"/>
              <a:buChar char="•"/>
            </a:pPr>
            <a:r>
              <a:rPr b="0" i="0" lang="en-US" sz="3200" u="none" cap="none" strike="noStrike">
                <a:solidFill>
                  <a:schemeClr val="dk1"/>
                </a:solidFill>
                <a:latin typeface="Calibri"/>
                <a:ea typeface="Calibri"/>
                <a:cs typeface="Calibri"/>
                <a:sym typeface="Calibri"/>
              </a:rPr>
              <a:t>Bám sát mục tiêu và nội dung dạy học của Chương trình tiếng Anh THPT</a:t>
            </a:r>
          </a:p>
          <a:p>
            <a:pPr indent="-228600" lvl="0" marL="342900" marR="0" rtl="0" algn="l">
              <a:spcBef>
                <a:spcPts val="640"/>
              </a:spcBef>
              <a:spcAft>
                <a:spcPts val="0"/>
              </a:spcAft>
              <a:buClr>
                <a:schemeClr val="accent1"/>
              </a:buClr>
              <a:buSzPct val="100000"/>
              <a:buFont typeface="Arial"/>
              <a:buChar char="•"/>
            </a:pPr>
            <a:r>
              <a:rPr b="0" i="0" lang="en-US" sz="3200" u="none" cap="none" strike="noStrike">
                <a:solidFill>
                  <a:schemeClr val="dk1"/>
                </a:solidFill>
                <a:latin typeface="Calibri"/>
                <a:ea typeface="Calibri"/>
                <a:cs typeface="Calibri"/>
                <a:sym typeface="Calibri"/>
              </a:rPr>
              <a:t>Đánh giá thường xuyên (formative assessment) và đánh giá định kì (summative assessment)</a:t>
            </a:r>
          </a:p>
          <a:p>
            <a:pPr indent="-228600" lvl="0" marL="342900" marR="0" rtl="0" algn="l">
              <a:spcBef>
                <a:spcPts val="640"/>
              </a:spcBef>
              <a:buClr>
                <a:schemeClr val="accent1"/>
              </a:buClr>
              <a:buSzPct val="100000"/>
              <a:buFont typeface="Arial"/>
              <a:buChar char="•"/>
            </a:pPr>
            <a:r>
              <a:rPr b="0" i="0" lang="en-US" sz="3200" u="none" cap="none" strike="noStrike">
                <a:solidFill>
                  <a:schemeClr val="dk1"/>
                </a:solidFill>
                <a:latin typeface="Calibri"/>
                <a:ea typeface="Calibri"/>
                <a:cs typeface="Calibri"/>
                <a:sym typeface="Calibri"/>
              </a:rPr>
              <a:t>Các hình thức như định lượng (cho điểm) và định tính (nhận xét, xếp loại), đánh giá của giáo viên và tự đánh giá của học sinh</a:t>
            </a: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3" name="Shape 103"/>
        <p:cNvGrpSpPr/>
        <p:nvPr/>
      </p:nvGrpSpPr>
      <p:grpSpPr>
        <a:xfrm>
          <a:off x="0" y="0"/>
          <a:ext cx="0" cy="0"/>
          <a:chOff x="0" y="0"/>
          <a:chExt cx="0" cy="0"/>
        </a:xfrm>
      </p:grpSpPr>
      <p:sp>
        <p:nvSpPr>
          <p:cNvPr id="104" name="Shape 104"/>
          <p:cNvSpPr txBox="1"/>
          <p:nvPr>
            <p:ph type="title"/>
          </p:nvPr>
        </p:nvSpPr>
        <p:spPr>
          <a:xfrm>
            <a:off x="0" y="-152400"/>
            <a:ext cx="8458200" cy="1143000"/>
          </a:xfrm>
          <a:prstGeom prst="rect">
            <a:avLst/>
          </a:prstGeom>
          <a:noFill/>
          <a:ln>
            <a:noFill/>
          </a:ln>
        </p:spPr>
        <p:txBody>
          <a:bodyPr anchorCtr="0" anchor="ctr" bIns="45700" lIns="91425" rIns="91425" tIns="45700">
            <a:noAutofit/>
          </a:bodyPr>
          <a:lstStyle/>
          <a:p>
            <a:pPr indent="0" lvl="0" marL="0" marR="0" rtl="0" algn="l">
              <a:spcBef>
                <a:spcPts val="0"/>
              </a:spcBef>
              <a:buClr>
                <a:schemeClr val="dk2"/>
              </a:buClr>
              <a:buSzPct val="25000"/>
              <a:buFont typeface="Cambria"/>
              <a:buNone/>
            </a:pPr>
            <a:r>
              <a:rPr b="0" i="0" lang="en-US" sz="4140" u="none" cap="none" strike="noStrike">
                <a:solidFill>
                  <a:schemeClr val="dk2"/>
                </a:solidFill>
                <a:latin typeface="Cambria"/>
                <a:ea typeface="Cambria"/>
                <a:cs typeface="Cambria"/>
                <a:sym typeface="Cambria"/>
              </a:rPr>
              <a:t>Bước 2. Xác định hình thức đề kiểm tra</a:t>
            </a:r>
          </a:p>
        </p:txBody>
      </p:sp>
      <p:sp>
        <p:nvSpPr>
          <p:cNvPr id="105" name="Shape 105"/>
          <p:cNvSpPr txBox="1"/>
          <p:nvPr>
            <p:ph idx="1" type="body"/>
          </p:nvPr>
        </p:nvSpPr>
        <p:spPr>
          <a:xfrm>
            <a:off x="76200" y="990600"/>
            <a:ext cx="8305799" cy="5181600"/>
          </a:xfrm>
          <a:prstGeom prst="rect">
            <a:avLst/>
          </a:prstGeom>
          <a:noFill/>
          <a:ln>
            <a:noFill/>
          </a:ln>
        </p:spPr>
        <p:txBody>
          <a:bodyPr anchorCtr="0" anchor="t" bIns="45700" lIns="91425" rIns="91425" tIns="45700">
            <a:noAutofit/>
          </a:bodyPr>
          <a:lstStyle/>
          <a:p>
            <a:pPr indent="-228600" lvl="0" marL="342900" marR="0" rtl="0" algn="l">
              <a:lnSpc>
                <a:spcPct val="90000"/>
              </a:lnSpc>
              <a:spcBef>
                <a:spcPts val="0"/>
              </a:spcBef>
              <a:spcAft>
                <a:spcPts val="0"/>
              </a:spcAft>
              <a:buClr>
                <a:schemeClr val="accent1"/>
              </a:buClr>
              <a:buSzPct val="100000"/>
              <a:buFont typeface="Arial"/>
              <a:buChar char="•"/>
            </a:pPr>
            <a:r>
              <a:rPr b="0" i="0" lang="en-US" sz="2800" u="none" cap="none" strike="noStrike">
                <a:solidFill>
                  <a:schemeClr val="dk1"/>
                </a:solidFill>
                <a:latin typeface="Calibri"/>
                <a:ea typeface="Calibri"/>
                <a:cs typeface="Calibri"/>
                <a:sym typeface="Calibri"/>
              </a:rPr>
              <a:t>Xác định tỉ lệ các câu hỏi, bài tập theo 4 mức độ yêu cầu trong các bài kiểm tra trên nguyên tắc đảm bảo sự phù hợp với đối tượng học sinh và tăng dần tỉ lệ các câu hỏi, bài tập ở mức độ yêu cầu vận dụng, vận dụng cao.</a:t>
            </a:r>
          </a:p>
          <a:p>
            <a:pPr indent="-228600" lvl="0" marL="342900" marR="0" rtl="0" algn="l">
              <a:lnSpc>
                <a:spcPct val="90000"/>
              </a:lnSpc>
              <a:spcBef>
                <a:spcPts val="560"/>
              </a:spcBef>
              <a:buClr>
                <a:schemeClr val="accent1"/>
              </a:buClr>
              <a:buSzPct val="100000"/>
              <a:buFont typeface="Arial"/>
              <a:buChar char="•"/>
            </a:pPr>
            <a:r>
              <a:rPr b="0" i="0" lang="en-US" sz="2800" u="none" cap="none" strike="noStrike">
                <a:solidFill>
                  <a:schemeClr val="dk1"/>
                </a:solidFill>
                <a:latin typeface="Calibri"/>
                <a:ea typeface="Calibri"/>
                <a:cs typeface="Calibri"/>
                <a:sym typeface="Calibri"/>
              </a:rPr>
              <a:t>Kết hợp hợp lí giữa hình thức trắc nghiệm tự luận với trắc nghiệm khách quan, giữa kiểm tra lí thuyết và kiểm tra thực hành; nâng cao yêu cầu vận dụng kiến thức liên môn vào thực tiễn; tăng cường ra các câu hỏi mở, gắn với thời sự quê hương, đất nước đối với các môn khoa học xã hội và nhân văn để học sinh được bày tỏ chính kiến của mình về các vấn đề kinh tế, chính trị, xã hội.</a:t>
            </a: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9" name="Shape 109"/>
        <p:cNvGrpSpPr/>
        <p:nvPr/>
      </p:nvGrpSpPr>
      <p:grpSpPr>
        <a:xfrm>
          <a:off x="0" y="0"/>
          <a:ext cx="0" cy="0"/>
          <a:chOff x="0" y="0"/>
          <a:chExt cx="0" cy="0"/>
        </a:xfrm>
      </p:grpSpPr>
      <p:sp>
        <p:nvSpPr>
          <p:cNvPr id="110" name="Shape 110"/>
          <p:cNvSpPr txBox="1"/>
          <p:nvPr>
            <p:ph type="title"/>
          </p:nvPr>
        </p:nvSpPr>
        <p:spPr>
          <a:xfrm>
            <a:off x="457200" y="274637"/>
            <a:ext cx="7619999" cy="1143000"/>
          </a:xfrm>
          <a:prstGeom prst="rect">
            <a:avLst/>
          </a:prstGeom>
          <a:noFill/>
          <a:ln>
            <a:noFill/>
          </a:ln>
        </p:spPr>
        <p:txBody>
          <a:bodyPr anchorCtr="0" anchor="ctr" bIns="45700" lIns="91425" rIns="91425" tIns="45700">
            <a:noAutofit/>
          </a:bodyPr>
          <a:lstStyle/>
          <a:p>
            <a:pPr indent="0" lvl="0" marL="0" marR="0" rtl="0" algn="l">
              <a:spcBef>
                <a:spcPts val="0"/>
              </a:spcBef>
              <a:buClr>
                <a:schemeClr val="dk2"/>
              </a:buClr>
              <a:buSzPct val="25000"/>
              <a:buFont typeface="Cambria"/>
              <a:buNone/>
            </a:pPr>
            <a:r>
              <a:rPr b="0" i="0" lang="en-US" sz="4600" u="none" cap="none" strike="noStrike">
                <a:solidFill>
                  <a:schemeClr val="dk2"/>
                </a:solidFill>
                <a:latin typeface="Cambria"/>
                <a:ea typeface="Cambria"/>
                <a:cs typeface="Cambria"/>
                <a:sym typeface="Cambria"/>
              </a:rPr>
              <a:t>Yêu cầu khi xây dựng ma trận đề</a:t>
            </a:r>
          </a:p>
        </p:txBody>
      </p:sp>
      <p:sp>
        <p:nvSpPr>
          <p:cNvPr id="111" name="Shape 111"/>
          <p:cNvSpPr txBox="1"/>
          <p:nvPr>
            <p:ph idx="1" type="body"/>
          </p:nvPr>
        </p:nvSpPr>
        <p:spPr>
          <a:xfrm>
            <a:off x="-43545" y="1563188"/>
            <a:ext cx="8610599" cy="5257799"/>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accent1"/>
              </a:buClr>
              <a:buSzPct val="25000"/>
              <a:buFont typeface="Arial"/>
              <a:buNone/>
            </a:pPr>
            <a:r>
              <a:rPr b="0" i="0" lang="en-US" sz="3200" u="none" cap="none" strike="noStrike">
                <a:solidFill>
                  <a:schemeClr val="dk1"/>
                </a:solidFill>
                <a:latin typeface="Calibri"/>
                <a:ea typeface="Calibri"/>
                <a:cs typeface="Calibri"/>
                <a:sym typeface="Calibri"/>
              </a:rPr>
              <a:t>1. Công cụ lập kế hoạch kiểm tra - trước kỳ kiểm tra</a:t>
            </a:r>
          </a:p>
          <a:p>
            <a:pPr indent="-233680" lvl="1" marL="640080" marR="0" rtl="0" algn="l">
              <a:spcBef>
                <a:spcPts val="600"/>
              </a:spcBef>
              <a:spcAft>
                <a:spcPts val="0"/>
              </a:spcAft>
              <a:buClr>
                <a:schemeClr val="accent2"/>
              </a:buClr>
              <a:buSzPct val="100000"/>
              <a:buFont typeface="Arial"/>
              <a:buChar char="•"/>
            </a:pPr>
            <a:r>
              <a:rPr b="0" i="0" lang="en-US" sz="3000" u="none" cap="none" strike="noStrike">
                <a:solidFill>
                  <a:schemeClr val="dk1"/>
                </a:solidFill>
                <a:latin typeface="Calibri"/>
                <a:ea typeface="Calibri"/>
                <a:cs typeface="Calibri"/>
                <a:sym typeface="Calibri"/>
              </a:rPr>
              <a:t>Đảm bảo các cấp độ tư duy cần thiết được đánh giá.</a:t>
            </a:r>
          </a:p>
          <a:p>
            <a:pPr indent="-233680" lvl="1" marL="640080" marR="0" rtl="0" algn="l">
              <a:spcBef>
                <a:spcPts val="600"/>
              </a:spcBef>
              <a:spcAft>
                <a:spcPts val="0"/>
              </a:spcAft>
              <a:buClr>
                <a:schemeClr val="accent2"/>
              </a:buClr>
              <a:buSzPct val="100000"/>
              <a:buFont typeface="Arial"/>
              <a:buChar char="•"/>
            </a:pPr>
            <a:r>
              <a:rPr b="0" i="0" lang="en-US" sz="3000" u="none" cap="none" strike="noStrike">
                <a:solidFill>
                  <a:schemeClr val="dk1"/>
                </a:solidFill>
                <a:latin typeface="Calibri"/>
                <a:ea typeface="Calibri"/>
                <a:cs typeface="Calibri"/>
                <a:sym typeface="Calibri"/>
              </a:rPr>
              <a:t>Đảm bảo nội dung chương trình quan trọng được đánh giá.</a:t>
            </a:r>
          </a:p>
          <a:p>
            <a:pPr indent="0" lvl="0" marL="0" marR="0" rtl="0" algn="l">
              <a:spcBef>
                <a:spcPts val="640"/>
              </a:spcBef>
              <a:spcAft>
                <a:spcPts val="0"/>
              </a:spcAft>
              <a:buClr>
                <a:schemeClr val="accent1"/>
              </a:buClr>
              <a:buSzPct val="25000"/>
              <a:buFont typeface="Arial"/>
              <a:buNone/>
            </a:pPr>
            <a:r>
              <a:rPr b="0" i="0" lang="en-US" sz="3200" u="none" cap="none" strike="noStrike">
                <a:solidFill>
                  <a:schemeClr val="dk1"/>
                </a:solidFill>
                <a:latin typeface="Calibri"/>
                <a:ea typeface="Calibri"/>
                <a:cs typeface="Calibri"/>
                <a:sym typeface="Calibri"/>
              </a:rPr>
              <a:t>2. Công cụ đánh giá chất lượng các bài kiểm tra       </a:t>
            </a:r>
          </a:p>
          <a:p>
            <a:pPr indent="0" lvl="0" marL="0" marR="0" rtl="0" algn="l">
              <a:spcBef>
                <a:spcPts val="640"/>
              </a:spcBef>
              <a:spcAft>
                <a:spcPts val="0"/>
              </a:spcAft>
              <a:buClr>
                <a:schemeClr val="accent1"/>
              </a:buClr>
              <a:buSzPct val="25000"/>
              <a:buFont typeface="Arial"/>
              <a:buNone/>
            </a:pPr>
            <a:r>
              <a:rPr b="0" i="0" lang="en-US" sz="3200" u="none" cap="none" strike="noStrike">
                <a:solidFill>
                  <a:schemeClr val="dk1"/>
                </a:solidFill>
                <a:latin typeface="Calibri"/>
                <a:ea typeface="Calibri"/>
                <a:cs typeface="Calibri"/>
                <a:sym typeface="Calibri"/>
              </a:rPr>
              <a:t>     sẵn có - sau kỳ kiểm tra.</a:t>
            </a:r>
          </a:p>
          <a:p>
            <a:pPr indent="-233680" lvl="1" marL="640080" marR="0" rtl="0" algn="l">
              <a:spcBef>
                <a:spcPts val="600"/>
              </a:spcBef>
              <a:spcAft>
                <a:spcPts val="0"/>
              </a:spcAft>
              <a:buClr>
                <a:schemeClr val="accent2"/>
              </a:buClr>
              <a:buSzPct val="100000"/>
              <a:buFont typeface="Arial"/>
              <a:buChar char="•"/>
            </a:pPr>
            <a:r>
              <a:rPr b="0" i="0" lang="en-US" sz="3000" u="none" cap="none" strike="noStrike">
                <a:solidFill>
                  <a:schemeClr val="dk1"/>
                </a:solidFill>
                <a:latin typeface="Calibri"/>
                <a:ea typeface="Calibri"/>
                <a:cs typeface="Calibri"/>
                <a:sym typeface="Calibri"/>
              </a:rPr>
              <a:t>Kế hoạch kiểm tra ban đầu được thực hiện hay không?</a:t>
            </a:r>
          </a:p>
          <a:p>
            <a:pPr indent="-233680" lvl="1" marL="640080" marR="0" rtl="0" algn="l">
              <a:spcBef>
                <a:spcPts val="600"/>
              </a:spcBef>
              <a:spcAft>
                <a:spcPts val="0"/>
              </a:spcAft>
              <a:buClr>
                <a:schemeClr val="accent2"/>
              </a:buClr>
              <a:buSzPct val="100000"/>
              <a:buFont typeface="Arial"/>
              <a:buChar char="•"/>
            </a:pPr>
            <a:r>
              <a:rPr b="0" i="0" lang="en-US" sz="3000" u="none" cap="none" strike="noStrike">
                <a:solidFill>
                  <a:schemeClr val="dk1"/>
                </a:solidFill>
                <a:latin typeface="Calibri"/>
                <a:ea typeface="Calibri"/>
                <a:cs typeface="Calibri"/>
                <a:sym typeface="Calibri"/>
              </a:rPr>
              <a:t>Nội dung chương trình và cấp độ tư duy nào được đánh giá?</a:t>
            </a:r>
          </a:p>
          <a:p>
            <a:pPr indent="-228600" lvl="0" marL="342900" marR="0" rtl="0" algn="l">
              <a:spcBef>
                <a:spcPts val="640"/>
              </a:spcBef>
              <a:buClr>
                <a:schemeClr val="accent1"/>
              </a:buClr>
              <a:buSzPct val="100000"/>
              <a:buFont typeface="Arial"/>
              <a:buNone/>
            </a:pPr>
            <a:r>
              <a:t/>
            </a:r>
            <a:endParaRPr b="0" i="0" sz="3200" u="none" cap="none" strike="noStrike">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5" name="Shape 115"/>
        <p:cNvGrpSpPr/>
        <p:nvPr/>
      </p:nvGrpSpPr>
      <p:grpSpPr>
        <a:xfrm>
          <a:off x="0" y="0"/>
          <a:ext cx="0" cy="0"/>
          <a:chOff x="0" y="0"/>
          <a:chExt cx="0" cy="0"/>
        </a:xfrm>
      </p:grpSpPr>
      <p:sp>
        <p:nvSpPr>
          <p:cNvPr id="116" name="Shape 116"/>
          <p:cNvSpPr txBox="1"/>
          <p:nvPr>
            <p:ph type="title"/>
          </p:nvPr>
        </p:nvSpPr>
        <p:spPr>
          <a:xfrm>
            <a:off x="0" y="0"/>
            <a:ext cx="8381999" cy="1143000"/>
          </a:xfrm>
          <a:prstGeom prst="rect">
            <a:avLst/>
          </a:prstGeom>
          <a:noFill/>
          <a:ln>
            <a:noFill/>
          </a:ln>
        </p:spPr>
        <p:txBody>
          <a:bodyPr anchorCtr="0" anchor="ctr" bIns="45700" lIns="91425" rIns="91425" tIns="45700">
            <a:noAutofit/>
          </a:bodyPr>
          <a:lstStyle/>
          <a:p>
            <a:pPr indent="0" lvl="0" marL="0" marR="0" rtl="0" algn="l">
              <a:spcBef>
                <a:spcPts val="0"/>
              </a:spcBef>
              <a:buClr>
                <a:schemeClr val="dk2"/>
              </a:buClr>
              <a:buSzPct val="25000"/>
              <a:buFont typeface="Cambria"/>
              <a:buNone/>
            </a:pPr>
            <a:r>
              <a:rPr b="0" i="0" lang="en-US" sz="4140" u="none" cap="none" strike="noStrike">
                <a:solidFill>
                  <a:schemeClr val="dk2"/>
                </a:solidFill>
                <a:latin typeface="Cambria"/>
                <a:ea typeface="Cambria"/>
                <a:cs typeface="Cambria"/>
                <a:sym typeface="Cambria"/>
              </a:rPr>
              <a:t>Bước 3. Xây dựng ma trận đề kiểm tra</a:t>
            </a:r>
          </a:p>
        </p:txBody>
      </p:sp>
      <p:sp>
        <p:nvSpPr>
          <p:cNvPr id="117" name="Shape 117"/>
          <p:cNvSpPr txBox="1"/>
          <p:nvPr>
            <p:ph idx="1" type="body"/>
          </p:nvPr>
        </p:nvSpPr>
        <p:spPr>
          <a:xfrm>
            <a:off x="76200" y="1219200"/>
            <a:ext cx="8381999" cy="5257799"/>
          </a:xfrm>
          <a:prstGeom prst="rect">
            <a:avLst/>
          </a:prstGeom>
          <a:noFill/>
          <a:ln>
            <a:noFill/>
          </a:ln>
        </p:spPr>
        <p:txBody>
          <a:bodyPr anchorCtr="0" anchor="t" bIns="45700" lIns="91425" rIns="91425" tIns="45700">
            <a:noAutofit/>
          </a:bodyPr>
          <a:lstStyle/>
          <a:p>
            <a:pPr indent="-228600" lvl="0" marL="342900" marR="0" rtl="0" algn="l">
              <a:spcBef>
                <a:spcPts val="0"/>
              </a:spcBef>
              <a:spcAft>
                <a:spcPts val="0"/>
              </a:spcAft>
              <a:buClr>
                <a:schemeClr val="accent1"/>
              </a:buClr>
              <a:buSzPct val="100000"/>
              <a:buFont typeface="Arial"/>
              <a:buChar char="•"/>
            </a:pPr>
            <a:r>
              <a:rPr b="0" i="0" lang="en-US" sz="2800" u="none" cap="none" strike="noStrike">
                <a:solidFill>
                  <a:schemeClr val="dk1"/>
                </a:solidFill>
                <a:latin typeface="Calibri"/>
                <a:ea typeface="Calibri"/>
                <a:cs typeface="Calibri"/>
                <a:sym typeface="Calibri"/>
              </a:rPr>
              <a:t>Ma trận có hai chiều, một chiều là nội dung hay mạch kiến thức, kĩ năng cần đánh giá, chiều kia là các mức độ tư duy của học sinh theo các cấp độ: nhận biết, thông hiểu và vận dụng (gồm có vận dụng ở cấp độ thấp và vận dụng ở cấp độ cao). </a:t>
            </a:r>
          </a:p>
          <a:p>
            <a:pPr indent="-228600" lvl="0" marL="342900" marR="0" rtl="0" algn="l">
              <a:spcBef>
                <a:spcPts val="560"/>
              </a:spcBef>
              <a:spcAft>
                <a:spcPts val="0"/>
              </a:spcAft>
              <a:buClr>
                <a:schemeClr val="accent1"/>
              </a:buClr>
              <a:buSzPct val="100000"/>
              <a:buFont typeface="Arial"/>
              <a:buChar char="•"/>
            </a:pPr>
            <a:r>
              <a:rPr b="0" i="0" lang="en-US" sz="2800" u="none" cap="none" strike="noStrike">
                <a:solidFill>
                  <a:schemeClr val="dk1"/>
                </a:solidFill>
                <a:latin typeface="Calibri"/>
                <a:ea typeface="Calibri"/>
                <a:cs typeface="Calibri"/>
                <a:sym typeface="Calibri"/>
              </a:rPr>
              <a:t>Trong mỗi ô là chuẩn kiến thức kĩ năng chương trình cần đánh giá, tỉ lệ % số điểm, số lượng câu hỏi và tổng số điểm của các câu hỏi. </a:t>
            </a:r>
          </a:p>
          <a:p>
            <a:pPr indent="-228600" lvl="0" marL="342900" marR="0" rtl="0" algn="l">
              <a:spcBef>
                <a:spcPts val="560"/>
              </a:spcBef>
              <a:spcAft>
                <a:spcPts val="0"/>
              </a:spcAft>
              <a:buClr>
                <a:schemeClr val="accent1"/>
              </a:buClr>
              <a:buSzPct val="100000"/>
              <a:buFont typeface="Arial"/>
              <a:buChar char="•"/>
            </a:pPr>
            <a:r>
              <a:rPr b="0" i="0" lang="en-US" sz="2800" u="none" cap="none" strike="noStrike">
                <a:solidFill>
                  <a:schemeClr val="dk1"/>
                </a:solidFill>
                <a:latin typeface="Calibri"/>
                <a:ea typeface="Calibri"/>
                <a:cs typeface="Calibri"/>
                <a:sym typeface="Calibri"/>
              </a:rPr>
              <a:t>Số lượng câu hỏi của từng ô phụ thuộc vào mức độ quan trọng của mỗi chuẩn cần đánh giá, lượng thời gian làm bài kiểm tra và trọng số điểm quy định cho từng mạch kiến thức, từng cấp độ nhận thức.</a:t>
            </a:r>
          </a:p>
          <a:p>
            <a:pPr indent="-228600" lvl="0" marL="342900" marR="0" rtl="0" algn="l">
              <a:spcBef>
                <a:spcPts val="560"/>
              </a:spcBef>
              <a:buClr>
                <a:schemeClr val="accent1"/>
              </a:buClr>
              <a:buSzPct val="100000"/>
              <a:buFont typeface="Arial"/>
              <a:buNone/>
            </a:pPr>
            <a:r>
              <a:t/>
            </a:r>
            <a:endParaRPr b="0" i="0" sz="2800" u="none" cap="none" strike="noStrike">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1" name="Shape 121"/>
        <p:cNvGrpSpPr/>
        <p:nvPr/>
      </p:nvGrpSpPr>
      <p:grpSpPr>
        <a:xfrm>
          <a:off x="0" y="0"/>
          <a:ext cx="0" cy="0"/>
          <a:chOff x="0" y="0"/>
          <a:chExt cx="0" cy="0"/>
        </a:xfrm>
      </p:grpSpPr>
      <p:sp>
        <p:nvSpPr>
          <p:cNvPr id="122" name="Shape 122"/>
          <p:cNvSpPr txBox="1"/>
          <p:nvPr>
            <p:ph idx="1" type="body"/>
          </p:nvPr>
        </p:nvSpPr>
        <p:spPr>
          <a:xfrm>
            <a:off x="-93300" y="1310475"/>
            <a:ext cx="8610600" cy="5257800"/>
          </a:xfrm>
          <a:prstGeom prst="rect">
            <a:avLst/>
          </a:prstGeom>
          <a:noFill/>
          <a:ln>
            <a:noFill/>
          </a:ln>
        </p:spPr>
        <p:txBody>
          <a:bodyPr anchorCtr="0" anchor="t" bIns="45700" lIns="91425" rIns="91425" tIns="45700">
            <a:noAutofit/>
          </a:bodyPr>
          <a:lstStyle/>
          <a:p>
            <a:pPr indent="-228600" lvl="0" marL="342900" marR="0" rtl="0" algn="l">
              <a:lnSpc>
                <a:spcPct val="90000"/>
              </a:lnSpc>
              <a:spcBef>
                <a:spcPts val="0"/>
              </a:spcBef>
              <a:spcAft>
                <a:spcPts val="0"/>
              </a:spcAft>
              <a:buClr>
                <a:schemeClr val="accent1"/>
              </a:buClr>
              <a:buSzPct val="100000"/>
              <a:buFont typeface="Arial"/>
              <a:buChar char="•"/>
            </a:pPr>
            <a:r>
              <a:rPr b="0" i="0" lang="en-US" sz="3200" u="none" cap="none" strike="noStrike">
                <a:solidFill>
                  <a:schemeClr val="dk1"/>
                </a:solidFill>
                <a:latin typeface="Calibri"/>
                <a:ea typeface="Calibri"/>
                <a:cs typeface="Calibri"/>
                <a:sym typeface="Calibri"/>
              </a:rPr>
              <a:t>Có cấu trúc hợp lý, cân đối, xác định được đầy đủ các nội dung cần kiểm tra. Qua ma trận, có thể đánh giá được đề kiểm tra có toàn diện và tổng hợp được những phạm vi kiến thức, kỹ năng và có phân hóa được năng lực học sinh không.</a:t>
            </a:r>
          </a:p>
          <a:p>
            <a:pPr indent="-228600" lvl="0" marL="342900" marR="0" rtl="0" algn="l">
              <a:lnSpc>
                <a:spcPct val="90000"/>
              </a:lnSpc>
              <a:spcBef>
                <a:spcPts val="640"/>
              </a:spcBef>
              <a:spcAft>
                <a:spcPts val="0"/>
              </a:spcAft>
              <a:buClr>
                <a:schemeClr val="accent1"/>
              </a:buClr>
              <a:buSzPct val="100000"/>
              <a:buFont typeface="Arial"/>
              <a:buChar char="•"/>
            </a:pPr>
            <a:r>
              <a:rPr b="0" i="0" lang="en-US" sz="3200" u="none" cap="none" strike="noStrike">
                <a:solidFill>
                  <a:schemeClr val="dk1"/>
                </a:solidFill>
                <a:latin typeface="Calibri"/>
                <a:ea typeface="Calibri"/>
                <a:cs typeface="Calibri"/>
                <a:sym typeface="Calibri"/>
              </a:rPr>
              <a:t>Thể hiện được số lượng những câu hỏi đảm bảo cân đối về thời lượng cũng như mức độ quan trọng của từng nội dung đã học. </a:t>
            </a:r>
          </a:p>
          <a:p>
            <a:pPr indent="-228600" lvl="0" marL="342900" marR="0" rtl="0" algn="l">
              <a:lnSpc>
                <a:spcPct val="90000"/>
              </a:lnSpc>
              <a:spcBef>
                <a:spcPts val="640"/>
              </a:spcBef>
              <a:buClr>
                <a:schemeClr val="accent1"/>
              </a:buClr>
              <a:buSzPct val="100000"/>
              <a:buFont typeface="Arial"/>
              <a:buChar char="•"/>
            </a:pPr>
            <a:r>
              <a:rPr b="0" i="0" lang="en-US" sz="3200" u="none" cap="none" strike="noStrike">
                <a:solidFill>
                  <a:schemeClr val="dk1"/>
                </a:solidFill>
                <a:latin typeface="Calibri"/>
                <a:ea typeface="Calibri"/>
                <a:cs typeface="Calibri"/>
                <a:sym typeface="Calibri"/>
              </a:rPr>
              <a:t>Thể hiện cụ thể các yêu cầu về mức độ tư duy của mỗi nội dung cần kiểm tra.</a:t>
            </a: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6" name="Shape 126"/>
        <p:cNvGrpSpPr/>
        <p:nvPr/>
      </p:nvGrpSpPr>
      <p:grpSpPr>
        <a:xfrm>
          <a:off x="0" y="0"/>
          <a:ext cx="0" cy="0"/>
          <a:chOff x="0" y="0"/>
          <a:chExt cx="0" cy="0"/>
        </a:xfrm>
      </p:grpSpPr>
      <p:sp>
        <p:nvSpPr>
          <p:cNvPr id="127" name="Shape 127"/>
          <p:cNvSpPr txBox="1"/>
          <p:nvPr>
            <p:ph type="title"/>
          </p:nvPr>
        </p:nvSpPr>
        <p:spPr>
          <a:xfrm>
            <a:off x="-76200" y="76200"/>
            <a:ext cx="8839199" cy="1143000"/>
          </a:xfrm>
          <a:prstGeom prst="rect">
            <a:avLst/>
          </a:prstGeom>
          <a:noFill/>
          <a:ln>
            <a:noFill/>
          </a:ln>
        </p:spPr>
        <p:txBody>
          <a:bodyPr anchorCtr="0" anchor="ctr" bIns="45700" lIns="91425" rIns="91425" tIns="45700">
            <a:noAutofit/>
          </a:bodyPr>
          <a:lstStyle/>
          <a:p>
            <a:pPr indent="0" lvl="0" marL="0" marR="0" rtl="0" algn="l">
              <a:spcBef>
                <a:spcPts val="0"/>
              </a:spcBef>
              <a:buClr>
                <a:schemeClr val="dk2"/>
              </a:buClr>
              <a:buSzPct val="25000"/>
              <a:buFont typeface="Cambria"/>
              <a:buNone/>
            </a:pPr>
            <a:r>
              <a:rPr b="0" i="0" lang="en-US" sz="4140" u="none" cap="none" strike="noStrike">
                <a:solidFill>
                  <a:schemeClr val="dk2"/>
                </a:solidFill>
                <a:latin typeface="Cambria"/>
                <a:ea typeface="Cambria"/>
                <a:cs typeface="Cambria"/>
                <a:sym typeface="Cambria"/>
              </a:rPr>
              <a:t>Số lượng kiến thức, kỹ năng cần đánh giá</a:t>
            </a:r>
          </a:p>
        </p:txBody>
      </p:sp>
      <p:sp>
        <p:nvSpPr>
          <p:cNvPr id="128" name="Shape 128"/>
          <p:cNvSpPr txBox="1"/>
          <p:nvPr>
            <p:ph idx="1" type="body"/>
          </p:nvPr>
        </p:nvSpPr>
        <p:spPr>
          <a:xfrm>
            <a:off x="76200" y="1219200"/>
            <a:ext cx="7772400" cy="5562600"/>
          </a:xfrm>
          <a:prstGeom prst="rect">
            <a:avLst/>
          </a:prstGeom>
          <a:noFill/>
          <a:ln>
            <a:noFill/>
          </a:ln>
        </p:spPr>
        <p:txBody>
          <a:bodyPr anchorCtr="0" anchor="t" bIns="45700" lIns="91425" rIns="91425" tIns="45700">
            <a:noAutofit/>
          </a:bodyPr>
          <a:lstStyle/>
          <a:p>
            <a:pPr indent="-228600" lvl="0" marL="342900" marR="0" rtl="0" algn="l">
              <a:spcBef>
                <a:spcPts val="0"/>
              </a:spcBef>
              <a:spcAft>
                <a:spcPts val="0"/>
              </a:spcAft>
              <a:buClr>
                <a:schemeClr val="accent1"/>
              </a:buClr>
              <a:buSzPct val="100000"/>
              <a:buFont typeface="Arial"/>
              <a:buChar char="•"/>
            </a:pPr>
            <a:r>
              <a:rPr b="0" i="0" lang="en-US" sz="3200" u="none" cap="none" strike="noStrike">
                <a:solidFill>
                  <a:schemeClr val="dk1"/>
                </a:solidFill>
                <a:latin typeface="Calibri"/>
                <a:ea typeface="Calibri"/>
                <a:cs typeface="Calibri"/>
                <a:sym typeface="Calibri"/>
              </a:rPr>
              <a:t>Tất cả các chủ đề thuộc chương trình, tất cả các nội dung đều phải có những chuẩn đại diện được chọn vào đánh giá.</a:t>
            </a:r>
          </a:p>
          <a:p>
            <a:pPr indent="-228600" lvl="0" marL="342900" marR="0" rtl="0" algn="l">
              <a:spcBef>
                <a:spcPts val="640"/>
              </a:spcBef>
              <a:spcAft>
                <a:spcPts val="0"/>
              </a:spcAft>
              <a:buClr>
                <a:schemeClr val="accent1"/>
              </a:buClr>
              <a:buSzPct val="100000"/>
              <a:buFont typeface="Arial"/>
              <a:buChar char="•"/>
            </a:pPr>
            <a:r>
              <a:rPr b="0" i="0" lang="en-US" sz="3200" u="none" cap="none" strike="noStrike">
                <a:solidFill>
                  <a:schemeClr val="dk1"/>
                </a:solidFill>
                <a:latin typeface="Calibri"/>
                <a:ea typeface="Calibri"/>
                <a:cs typeface="Calibri"/>
                <a:sym typeface="Calibri"/>
              </a:rPr>
              <a:t>Số lượng chuẩn đánh giá ở mỗi chủ đề cần đảm bảo: tương quan về thời lượng học tập dành cho mỗi chủ đề, tính đến tầm quan trọng giữa các chủ đề với nhau.</a:t>
            </a:r>
          </a:p>
          <a:p>
            <a:pPr indent="-228600" lvl="0" marL="342900" marR="0" rtl="0" algn="l">
              <a:spcBef>
                <a:spcPts val="640"/>
              </a:spcBef>
              <a:buClr>
                <a:schemeClr val="accent1"/>
              </a:buClr>
              <a:buSzPct val="100000"/>
              <a:buFont typeface="Arial"/>
              <a:buChar char="•"/>
            </a:pPr>
            <a:r>
              <a:rPr b="0" i="0" lang="en-US" sz="3200" u="none" cap="none" strike="noStrike">
                <a:solidFill>
                  <a:schemeClr val="dk1"/>
                </a:solidFill>
                <a:latin typeface="Calibri"/>
                <a:ea typeface="Calibri"/>
                <a:cs typeface="Calibri"/>
                <a:sym typeface="Calibri"/>
              </a:rPr>
              <a:t>Chú trọng đến những chuẩn kiến thức, kỹ năng có liên quan nhiều và làm cơ sở cho việc học tập các nội dung tiếp theo.</a:t>
            </a: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2" name="Shape 132"/>
        <p:cNvGrpSpPr/>
        <p:nvPr/>
      </p:nvGrpSpPr>
      <p:grpSpPr>
        <a:xfrm>
          <a:off x="0" y="0"/>
          <a:ext cx="0" cy="0"/>
          <a:chOff x="0" y="0"/>
          <a:chExt cx="0" cy="0"/>
        </a:xfrm>
      </p:grpSpPr>
      <p:sp>
        <p:nvSpPr>
          <p:cNvPr id="133" name="Shape 133"/>
          <p:cNvSpPr txBox="1"/>
          <p:nvPr>
            <p:ph type="title"/>
          </p:nvPr>
        </p:nvSpPr>
        <p:spPr>
          <a:xfrm>
            <a:off x="152400" y="0"/>
            <a:ext cx="7619999" cy="1143000"/>
          </a:xfrm>
          <a:prstGeom prst="rect">
            <a:avLst/>
          </a:prstGeom>
          <a:noFill/>
          <a:ln>
            <a:noFill/>
          </a:ln>
        </p:spPr>
        <p:txBody>
          <a:bodyPr anchorCtr="0" anchor="ctr" bIns="45700" lIns="91425" rIns="91425" tIns="45700">
            <a:noAutofit/>
          </a:bodyPr>
          <a:lstStyle/>
          <a:p>
            <a:pPr indent="0" lvl="0" marL="0" marR="0" rtl="0" algn="l">
              <a:spcBef>
                <a:spcPts val="0"/>
              </a:spcBef>
              <a:buClr>
                <a:schemeClr val="dk2"/>
              </a:buClr>
              <a:buSzPct val="25000"/>
              <a:buFont typeface="Cambria"/>
              <a:buNone/>
            </a:pPr>
            <a:r>
              <a:rPr b="0" i="0" lang="en-US" sz="4140" u="none" cap="none" strike="noStrike">
                <a:solidFill>
                  <a:schemeClr val="dk2"/>
                </a:solidFill>
                <a:latin typeface="Cambria"/>
                <a:ea typeface="Cambria"/>
                <a:cs typeface="Cambria"/>
                <a:sym typeface="Cambria"/>
              </a:rPr>
              <a:t>Quy trình cơ bản xây dựng ma trận</a:t>
            </a:r>
          </a:p>
        </p:txBody>
      </p:sp>
      <p:sp>
        <p:nvSpPr>
          <p:cNvPr id="134" name="Shape 134"/>
          <p:cNvSpPr txBox="1"/>
          <p:nvPr>
            <p:ph idx="1" type="body"/>
          </p:nvPr>
        </p:nvSpPr>
        <p:spPr>
          <a:xfrm>
            <a:off x="0" y="1143000"/>
            <a:ext cx="8458200" cy="5638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accent1"/>
              </a:buClr>
              <a:buSzPct val="25000"/>
              <a:buFont typeface="Arial"/>
              <a:buNone/>
            </a:pPr>
            <a:r>
              <a:rPr b="0" i="0" lang="en-US" sz="2800" u="none" cap="none" strike="noStrike">
                <a:solidFill>
                  <a:schemeClr val="dk1"/>
                </a:solidFill>
                <a:latin typeface="Cambria"/>
                <a:ea typeface="Cambria"/>
                <a:cs typeface="Cambria"/>
                <a:sym typeface="Cambria"/>
              </a:rPr>
              <a:t>1. Liệt kê danh sách cần kiểm tra</a:t>
            </a:r>
          </a:p>
          <a:p>
            <a:pPr indent="0" lvl="0" marL="0" marR="0" rtl="0" algn="l">
              <a:spcBef>
                <a:spcPts val="560"/>
              </a:spcBef>
              <a:spcAft>
                <a:spcPts val="0"/>
              </a:spcAft>
              <a:buClr>
                <a:schemeClr val="accent1"/>
              </a:buClr>
              <a:buSzPct val="25000"/>
              <a:buFont typeface="Arial"/>
              <a:buNone/>
            </a:pPr>
            <a:r>
              <a:rPr b="0" i="0" lang="en-US" sz="2800" u="none" cap="none" strike="noStrike">
                <a:solidFill>
                  <a:schemeClr val="dk1"/>
                </a:solidFill>
                <a:latin typeface="Cambria"/>
                <a:ea typeface="Cambria"/>
                <a:cs typeface="Cambria"/>
                <a:sym typeface="Cambria"/>
              </a:rPr>
              <a:t>2. Viết các chuẩn cần đánh giá đối với mỗi cấp độ tư duy</a:t>
            </a:r>
          </a:p>
          <a:p>
            <a:pPr indent="0" lvl="0" marL="0" marR="0" rtl="0" algn="l">
              <a:spcBef>
                <a:spcPts val="560"/>
              </a:spcBef>
              <a:spcAft>
                <a:spcPts val="0"/>
              </a:spcAft>
              <a:buClr>
                <a:schemeClr val="accent1"/>
              </a:buClr>
              <a:buSzPct val="25000"/>
              <a:buFont typeface="Arial"/>
              <a:buNone/>
            </a:pPr>
            <a:r>
              <a:rPr b="0" i="0" lang="en-US" sz="2800" u="none" cap="none" strike="noStrike">
                <a:solidFill>
                  <a:schemeClr val="dk1"/>
                </a:solidFill>
                <a:latin typeface="Cambria"/>
                <a:ea typeface="Cambria"/>
                <a:cs typeface="Cambria"/>
                <a:sym typeface="Cambria"/>
              </a:rPr>
              <a:t>3. Viết tỷ lệ % của tổng điểm phân phối cho mỗi nội dung/chủ đề kiểm tra</a:t>
            </a:r>
          </a:p>
          <a:p>
            <a:pPr indent="0" lvl="0" marL="0" marR="0" rtl="0" algn="l">
              <a:spcBef>
                <a:spcPts val="560"/>
              </a:spcBef>
              <a:spcAft>
                <a:spcPts val="0"/>
              </a:spcAft>
              <a:buClr>
                <a:schemeClr val="accent1"/>
              </a:buClr>
              <a:buSzPct val="25000"/>
              <a:buFont typeface="Arial"/>
              <a:buNone/>
            </a:pPr>
            <a:r>
              <a:rPr b="0" i="0" lang="en-US" sz="2800" u="none" cap="none" strike="noStrike">
                <a:solidFill>
                  <a:schemeClr val="dk1"/>
                </a:solidFill>
                <a:latin typeface="Calibri"/>
                <a:ea typeface="Calibri"/>
                <a:cs typeface="Calibri"/>
                <a:sym typeface="Calibri"/>
              </a:rPr>
              <a:t>4. Quyết định ĐIỂM TỔNG THÔ của bài kiểm tra</a:t>
            </a:r>
          </a:p>
          <a:p>
            <a:pPr indent="0" lvl="0" marL="0" marR="0" rtl="0" algn="l">
              <a:spcBef>
                <a:spcPts val="560"/>
              </a:spcBef>
              <a:spcAft>
                <a:spcPts val="0"/>
              </a:spcAft>
              <a:buClr>
                <a:schemeClr val="accent1"/>
              </a:buClr>
              <a:buSzPct val="25000"/>
              <a:buFont typeface="Arial"/>
              <a:buNone/>
            </a:pPr>
            <a:r>
              <a:rPr b="0" i="0" lang="en-US" sz="2800" u="none" cap="none" strike="noStrike">
                <a:solidFill>
                  <a:schemeClr val="dk1"/>
                </a:solidFill>
                <a:latin typeface="Cambria"/>
                <a:ea typeface="Cambria"/>
                <a:cs typeface="Cambria"/>
                <a:sym typeface="Cambria"/>
              </a:rPr>
              <a:t>5. Tính thành điểm số cho mỗi chủ đề ứng với tỉ lệ %</a:t>
            </a:r>
          </a:p>
          <a:p>
            <a:pPr indent="0" lvl="0" marL="0" marR="0" rtl="0" algn="l">
              <a:spcBef>
                <a:spcPts val="560"/>
              </a:spcBef>
              <a:spcAft>
                <a:spcPts val="0"/>
              </a:spcAft>
              <a:buClr>
                <a:schemeClr val="accent1"/>
              </a:buClr>
              <a:buSzPct val="25000"/>
              <a:buFont typeface="Arial"/>
              <a:buNone/>
            </a:pPr>
            <a:r>
              <a:rPr b="0" i="0" lang="en-US" sz="2800" u="none" cap="none" strike="noStrike">
                <a:solidFill>
                  <a:schemeClr val="dk1"/>
                </a:solidFill>
                <a:latin typeface="Cambria"/>
                <a:ea typeface="Cambria"/>
                <a:cs typeface="Cambria"/>
                <a:sym typeface="Cambria"/>
              </a:rPr>
              <a:t>6. Quyết định tỷ lệ % phân phối cho mỗi HÀNG với mỗi cấp độ tư duy</a:t>
            </a:r>
          </a:p>
          <a:p>
            <a:pPr indent="0" lvl="0" marL="0" marR="0" rtl="0" algn="l">
              <a:spcBef>
                <a:spcPts val="560"/>
              </a:spcBef>
              <a:spcAft>
                <a:spcPts val="0"/>
              </a:spcAft>
              <a:buClr>
                <a:schemeClr val="accent1"/>
              </a:buClr>
              <a:buSzPct val="25000"/>
              <a:buFont typeface="Arial"/>
              <a:buNone/>
            </a:pPr>
            <a:r>
              <a:rPr b="0" i="0" lang="en-US" sz="2800" u="none" cap="none" strike="noStrike">
                <a:solidFill>
                  <a:schemeClr val="dk1"/>
                </a:solidFill>
                <a:latin typeface="Cambria"/>
                <a:ea typeface="Cambria"/>
                <a:cs typeface="Cambria"/>
                <a:sym typeface="Cambria"/>
              </a:rPr>
              <a:t>7. Tính ĐIỂM phân phối cho mỗi cột (cấp độ tư duy)</a:t>
            </a:r>
          </a:p>
          <a:p>
            <a:pPr indent="0" lvl="0" marL="0" marR="0" rtl="0" algn="l">
              <a:spcBef>
                <a:spcPts val="560"/>
              </a:spcBef>
              <a:spcAft>
                <a:spcPts val="0"/>
              </a:spcAft>
              <a:buClr>
                <a:schemeClr val="accent1"/>
              </a:buClr>
              <a:buSzPct val="25000"/>
              <a:buFont typeface="Arial"/>
              <a:buNone/>
            </a:pPr>
            <a:r>
              <a:rPr b="0" i="0" lang="en-US" sz="2800" u="none" cap="none" strike="noStrike">
                <a:solidFill>
                  <a:schemeClr val="dk1"/>
                </a:solidFill>
                <a:latin typeface="Cambria"/>
                <a:ea typeface="Cambria"/>
                <a:cs typeface="Cambria"/>
                <a:sym typeface="Cambria"/>
              </a:rPr>
              <a:t>8. Tính tỷ lệ % của TỔNG điểm phân phối cho mỗi cột.</a:t>
            </a:r>
          </a:p>
          <a:p>
            <a:pPr indent="0" lvl="0" marL="0" marR="0" rtl="0" algn="l">
              <a:spcBef>
                <a:spcPts val="560"/>
              </a:spcBef>
              <a:buClr>
                <a:schemeClr val="accent1"/>
              </a:buClr>
              <a:buSzPct val="25000"/>
              <a:buFont typeface="Arial"/>
              <a:buNone/>
            </a:pPr>
            <a:r>
              <a:rPr b="0" i="0" lang="en-US" sz="2800" u="none" cap="none" strike="noStrike">
                <a:solidFill>
                  <a:schemeClr val="dk1"/>
                </a:solidFill>
                <a:latin typeface="Cambria"/>
                <a:ea typeface="Cambria"/>
                <a:cs typeface="Cambria"/>
                <a:sym typeface="Cambria"/>
              </a:rPr>
              <a:t>9.</a:t>
            </a:r>
            <a:r>
              <a:rPr b="1" i="0" lang="en-US" sz="2800" u="none" cap="none" strike="noStrike">
                <a:solidFill>
                  <a:schemeClr val="dk1"/>
                </a:solidFill>
                <a:latin typeface="Cambria"/>
                <a:ea typeface="Cambria"/>
                <a:cs typeface="Cambria"/>
                <a:sym typeface="Cambria"/>
              </a:rPr>
              <a:t> </a:t>
            </a:r>
            <a:r>
              <a:rPr b="0" i="0" lang="en-US" sz="2800" u="none" cap="none" strike="noStrike">
                <a:solidFill>
                  <a:schemeClr val="dk1"/>
                </a:solidFill>
                <a:latin typeface="Cambria"/>
                <a:ea typeface="Cambria"/>
                <a:cs typeface="Cambria"/>
                <a:sym typeface="Cambria"/>
              </a:rPr>
              <a:t>Đánh giá lại bảng tiêu chí</a:t>
            </a:r>
          </a:p>
        </p:txBody>
      </p:sp>
    </p:spTree>
  </p:cSld>
  <p:clrMapOvr>
    <a:masterClrMapping/>
  </p:clrMapOvr>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Adjacency">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